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7"/>
  </p:notesMasterIdLst>
  <p:sldIdLst>
    <p:sldId id="257" r:id="rId5"/>
    <p:sldId id="352" r:id="rId6"/>
    <p:sldId id="355" r:id="rId7"/>
    <p:sldId id="272" r:id="rId8"/>
    <p:sldId id="284" r:id="rId9"/>
    <p:sldId id="335" r:id="rId10"/>
    <p:sldId id="353" r:id="rId11"/>
    <p:sldId id="330" r:id="rId12"/>
    <p:sldId id="349" r:id="rId13"/>
    <p:sldId id="342" r:id="rId14"/>
    <p:sldId id="271" r:id="rId15"/>
    <p:sldId id="333" r:id="rId16"/>
    <p:sldId id="301" r:id="rId17"/>
    <p:sldId id="276" r:id="rId18"/>
    <p:sldId id="346" r:id="rId19"/>
    <p:sldId id="348" r:id="rId20"/>
    <p:sldId id="347" r:id="rId21"/>
    <p:sldId id="356" r:id="rId22"/>
    <p:sldId id="354" r:id="rId23"/>
    <p:sldId id="262" r:id="rId24"/>
    <p:sldId id="344" r:id="rId25"/>
    <p:sldId id="263" r:id="rId26"/>
  </p:sldIdLst>
  <p:sldSz cx="12192000" cy="6858000"/>
  <p:notesSz cx="6858000" cy="9144000"/>
  <p:embeddedFontLst>
    <p:embeddedFont>
      <p:font typeface="Nunito" panose="00000500000000000000" pitchFamily="2" charset="0"/>
      <p:regular r:id="rId28"/>
      <p:bold r:id="rId29"/>
      <p:italic r:id="rId30"/>
      <p:boldItalic r:id="rId31"/>
    </p:embeddedFont>
    <p:embeddedFont>
      <p:font typeface="Nunito ExtraLight" panose="00000300000000000000" pitchFamily="2" charset="0"/>
      <p:regular r:id="rId32"/>
      <p:italic r:id="rId33"/>
    </p:embeddedFont>
    <p:embeddedFont>
      <p:font typeface="Nunito Light" panose="00000400000000000000" pitchFamily="2" charset="0"/>
      <p:regular r:id="rId34"/>
      <p:italic r:id="rId35"/>
    </p:embeddedFont>
    <p:embeddedFont>
      <p:font typeface="Poppins" panose="00000500000000000000" pitchFamily="2" charset="0"/>
      <p:regular r:id="rId36"/>
      <p:bold r:id="rId37"/>
      <p:italic r:id="rId38"/>
      <p:boldItalic r:id="rId39"/>
    </p:embeddedFont>
    <p:embeddedFont>
      <p:font typeface="Poppins Black" panose="00000A00000000000000" pitchFamily="2" charset="0"/>
      <p:bold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175343-D78F-4D2A-AF07-5A970185E459}" v="2" dt="2024-05-29T19:11:48.5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8"/>
    <p:restoredTop sz="61692" autoAdjust="0"/>
  </p:normalViewPr>
  <p:slideViewPr>
    <p:cSldViewPr snapToGrid="0" snapToObjects="1">
      <p:cViewPr varScale="1">
        <p:scale>
          <a:sx n="47" d="100"/>
          <a:sy n="47" d="100"/>
        </p:scale>
        <p:origin x="12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Ewing" userId="e5fc0501-f6d4-410d-b2f9-830a9dcf2142" providerId="ADAL" clId="{60175343-D78F-4D2A-AF07-5A970185E459}"/>
    <pc:docChg chg="custSel modSld">
      <pc:chgData name="Michelle Ewing" userId="e5fc0501-f6d4-410d-b2f9-830a9dcf2142" providerId="ADAL" clId="{60175343-D78F-4D2A-AF07-5A970185E459}" dt="2024-05-29T19:11:57.896" v="379" actId="27636"/>
      <pc:docMkLst>
        <pc:docMk/>
      </pc:docMkLst>
      <pc:sldChg chg="modNotesTx">
        <pc:chgData name="Michelle Ewing" userId="e5fc0501-f6d4-410d-b2f9-830a9dcf2142" providerId="ADAL" clId="{60175343-D78F-4D2A-AF07-5A970185E459}" dt="2024-05-29T19:06:03.031" v="0" actId="20577"/>
        <pc:sldMkLst>
          <pc:docMk/>
          <pc:sldMk cId="2949312402" sldId="257"/>
        </pc:sldMkLst>
      </pc:sldChg>
      <pc:sldChg chg="modNotesTx">
        <pc:chgData name="Michelle Ewing" userId="e5fc0501-f6d4-410d-b2f9-830a9dcf2142" providerId="ADAL" clId="{60175343-D78F-4D2A-AF07-5A970185E459}" dt="2024-05-29T19:08:21.058" v="17" actId="20577"/>
        <pc:sldMkLst>
          <pc:docMk/>
          <pc:sldMk cId="2417724267" sldId="262"/>
        </pc:sldMkLst>
      </pc:sldChg>
      <pc:sldChg chg="modSp mod modNotesTx">
        <pc:chgData name="Michelle Ewing" userId="e5fc0501-f6d4-410d-b2f9-830a9dcf2142" providerId="ADAL" clId="{60175343-D78F-4D2A-AF07-5A970185E459}" dt="2024-05-29T19:11:57.896" v="379" actId="27636"/>
        <pc:sldMkLst>
          <pc:docMk/>
          <pc:sldMk cId="2119160599" sldId="263"/>
        </pc:sldMkLst>
        <pc:spChg chg="mod">
          <ac:chgData name="Michelle Ewing" userId="e5fc0501-f6d4-410d-b2f9-830a9dcf2142" providerId="ADAL" clId="{60175343-D78F-4D2A-AF07-5A970185E459}" dt="2024-05-29T19:11:57.896" v="379" actId="27636"/>
          <ac:spMkLst>
            <pc:docMk/>
            <pc:sldMk cId="2119160599" sldId="263"/>
            <ac:spMk id="2" creationId="{9D64B2DA-3A24-C042-8BFA-60B9BB135D1C}"/>
          </ac:spMkLst>
        </pc:spChg>
      </pc:sldChg>
      <pc:sldChg chg="modNotesTx">
        <pc:chgData name="Michelle Ewing" userId="e5fc0501-f6d4-410d-b2f9-830a9dcf2142" providerId="ADAL" clId="{60175343-D78F-4D2A-AF07-5A970185E459}" dt="2024-05-29T19:07:53.899" v="10" actId="20577"/>
        <pc:sldMkLst>
          <pc:docMk/>
          <pc:sldMk cId="26618861" sldId="271"/>
        </pc:sldMkLst>
      </pc:sldChg>
      <pc:sldChg chg="modNotesTx">
        <pc:chgData name="Michelle Ewing" userId="e5fc0501-f6d4-410d-b2f9-830a9dcf2142" providerId="ADAL" clId="{60175343-D78F-4D2A-AF07-5A970185E459}" dt="2024-05-29T19:07:23.679" v="3" actId="20577"/>
        <pc:sldMkLst>
          <pc:docMk/>
          <pc:sldMk cId="1513448327" sldId="272"/>
        </pc:sldMkLst>
      </pc:sldChg>
      <pc:sldChg chg="modNotesTx">
        <pc:chgData name="Michelle Ewing" userId="e5fc0501-f6d4-410d-b2f9-830a9dcf2142" providerId="ADAL" clId="{60175343-D78F-4D2A-AF07-5A970185E459}" dt="2024-05-29T19:08:02.408" v="13" actId="20577"/>
        <pc:sldMkLst>
          <pc:docMk/>
          <pc:sldMk cId="166670141" sldId="276"/>
        </pc:sldMkLst>
      </pc:sldChg>
      <pc:sldChg chg="modNotesTx">
        <pc:chgData name="Michelle Ewing" userId="e5fc0501-f6d4-410d-b2f9-830a9dcf2142" providerId="ADAL" clId="{60175343-D78F-4D2A-AF07-5A970185E459}" dt="2024-05-29T19:07:29.476" v="4" actId="20577"/>
        <pc:sldMkLst>
          <pc:docMk/>
          <pc:sldMk cId="553098348" sldId="284"/>
        </pc:sldMkLst>
      </pc:sldChg>
      <pc:sldChg chg="modNotesTx">
        <pc:chgData name="Michelle Ewing" userId="e5fc0501-f6d4-410d-b2f9-830a9dcf2142" providerId="ADAL" clId="{60175343-D78F-4D2A-AF07-5A970185E459}" dt="2024-05-29T19:07:59.842" v="12" actId="20577"/>
        <pc:sldMkLst>
          <pc:docMk/>
          <pc:sldMk cId="3506015393" sldId="301"/>
        </pc:sldMkLst>
      </pc:sldChg>
      <pc:sldChg chg="modNotesTx">
        <pc:chgData name="Michelle Ewing" userId="e5fc0501-f6d4-410d-b2f9-830a9dcf2142" providerId="ADAL" clId="{60175343-D78F-4D2A-AF07-5A970185E459}" dt="2024-05-29T19:07:42.110" v="7" actId="20577"/>
        <pc:sldMkLst>
          <pc:docMk/>
          <pc:sldMk cId="4284610049" sldId="330"/>
        </pc:sldMkLst>
      </pc:sldChg>
      <pc:sldChg chg="modNotesTx">
        <pc:chgData name="Michelle Ewing" userId="e5fc0501-f6d4-410d-b2f9-830a9dcf2142" providerId="ADAL" clId="{60175343-D78F-4D2A-AF07-5A970185E459}" dt="2024-05-29T19:07:57.357" v="11" actId="20577"/>
        <pc:sldMkLst>
          <pc:docMk/>
          <pc:sldMk cId="4091147281" sldId="333"/>
        </pc:sldMkLst>
      </pc:sldChg>
      <pc:sldChg chg="modNotesTx">
        <pc:chgData name="Michelle Ewing" userId="e5fc0501-f6d4-410d-b2f9-830a9dcf2142" providerId="ADAL" clId="{60175343-D78F-4D2A-AF07-5A970185E459}" dt="2024-05-29T19:07:32.612" v="5" actId="20577"/>
        <pc:sldMkLst>
          <pc:docMk/>
          <pc:sldMk cId="2137358385" sldId="335"/>
        </pc:sldMkLst>
      </pc:sldChg>
      <pc:sldChg chg="modNotesTx">
        <pc:chgData name="Michelle Ewing" userId="e5fc0501-f6d4-410d-b2f9-830a9dcf2142" providerId="ADAL" clId="{60175343-D78F-4D2A-AF07-5A970185E459}" dt="2024-05-29T19:07:49.742" v="9" actId="20577"/>
        <pc:sldMkLst>
          <pc:docMk/>
          <pc:sldMk cId="2679243956" sldId="342"/>
        </pc:sldMkLst>
      </pc:sldChg>
      <pc:sldChg chg="modNotesTx">
        <pc:chgData name="Michelle Ewing" userId="e5fc0501-f6d4-410d-b2f9-830a9dcf2142" providerId="ADAL" clId="{60175343-D78F-4D2A-AF07-5A970185E459}" dt="2024-05-29T19:08:24.491" v="18" actId="20577"/>
        <pc:sldMkLst>
          <pc:docMk/>
          <pc:sldMk cId="195857249" sldId="344"/>
        </pc:sldMkLst>
      </pc:sldChg>
      <pc:sldChg chg="modNotesTx">
        <pc:chgData name="Michelle Ewing" userId="e5fc0501-f6d4-410d-b2f9-830a9dcf2142" providerId="ADAL" clId="{60175343-D78F-4D2A-AF07-5A970185E459}" dt="2024-05-29T19:08:07.208" v="14" actId="20577"/>
        <pc:sldMkLst>
          <pc:docMk/>
          <pc:sldMk cId="893974558" sldId="346"/>
        </pc:sldMkLst>
      </pc:sldChg>
      <pc:sldChg chg="modNotesTx">
        <pc:chgData name="Michelle Ewing" userId="e5fc0501-f6d4-410d-b2f9-830a9dcf2142" providerId="ADAL" clId="{60175343-D78F-4D2A-AF07-5A970185E459}" dt="2024-05-29T19:08:09.841" v="15" actId="20577"/>
        <pc:sldMkLst>
          <pc:docMk/>
          <pc:sldMk cId="749331603" sldId="348"/>
        </pc:sldMkLst>
      </pc:sldChg>
      <pc:sldChg chg="modNotesTx">
        <pc:chgData name="Michelle Ewing" userId="e5fc0501-f6d4-410d-b2f9-830a9dcf2142" providerId="ADAL" clId="{60175343-D78F-4D2A-AF07-5A970185E459}" dt="2024-05-29T19:07:44.721" v="8" actId="20577"/>
        <pc:sldMkLst>
          <pc:docMk/>
          <pc:sldMk cId="964768715" sldId="349"/>
        </pc:sldMkLst>
      </pc:sldChg>
      <pc:sldChg chg="addSp modSp mod modNotesTx">
        <pc:chgData name="Michelle Ewing" userId="e5fc0501-f6d4-410d-b2f9-830a9dcf2142" providerId="ADAL" clId="{60175343-D78F-4D2A-AF07-5A970185E459}" dt="2024-05-29T19:10:13.584" v="312" actId="1076"/>
        <pc:sldMkLst>
          <pc:docMk/>
          <pc:sldMk cId="737061644" sldId="352"/>
        </pc:sldMkLst>
        <pc:spChg chg="add mod">
          <ac:chgData name="Michelle Ewing" userId="e5fc0501-f6d4-410d-b2f9-830a9dcf2142" providerId="ADAL" clId="{60175343-D78F-4D2A-AF07-5A970185E459}" dt="2024-05-29T19:10:13.584" v="312" actId="1076"/>
          <ac:spMkLst>
            <pc:docMk/>
            <pc:sldMk cId="737061644" sldId="352"/>
            <ac:spMk id="3" creationId="{581DFC94-A920-1CCD-2CA8-FDAF8B9A1DE3}"/>
          </ac:spMkLst>
        </pc:spChg>
        <pc:graphicFrameChg chg="mod">
          <ac:chgData name="Michelle Ewing" userId="e5fc0501-f6d4-410d-b2f9-830a9dcf2142" providerId="ADAL" clId="{60175343-D78F-4D2A-AF07-5A970185E459}" dt="2024-05-29T19:10:10.137" v="311" actId="1076"/>
          <ac:graphicFrameMkLst>
            <pc:docMk/>
            <pc:sldMk cId="737061644" sldId="352"/>
            <ac:graphicFrameMk id="2" creationId="{D93ABE7E-BBE8-4119-9ACA-C6B14EFF17DC}"/>
          </ac:graphicFrameMkLst>
        </pc:graphicFrameChg>
      </pc:sldChg>
      <pc:sldChg chg="modNotesTx">
        <pc:chgData name="Michelle Ewing" userId="e5fc0501-f6d4-410d-b2f9-830a9dcf2142" providerId="ADAL" clId="{60175343-D78F-4D2A-AF07-5A970185E459}" dt="2024-05-29T19:07:39.709" v="6" actId="20577"/>
        <pc:sldMkLst>
          <pc:docMk/>
          <pc:sldMk cId="1371975158" sldId="353"/>
        </pc:sldMkLst>
      </pc:sldChg>
      <pc:sldChg chg="modNotesTx">
        <pc:chgData name="Michelle Ewing" userId="e5fc0501-f6d4-410d-b2f9-830a9dcf2142" providerId="ADAL" clId="{60175343-D78F-4D2A-AF07-5A970185E459}" dt="2024-05-29T19:08:17.074" v="16" actId="20577"/>
        <pc:sldMkLst>
          <pc:docMk/>
          <pc:sldMk cId="2862470596" sldId="354"/>
        </pc:sldMkLst>
      </pc:sldChg>
      <pc:sldChg chg="modNotesTx">
        <pc:chgData name="Michelle Ewing" userId="e5fc0501-f6d4-410d-b2f9-830a9dcf2142" providerId="ADAL" clId="{60175343-D78F-4D2A-AF07-5A970185E459}" dt="2024-05-29T19:06:09.787" v="2" actId="20577"/>
        <pc:sldMkLst>
          <pc:docMk/>
          <pc:sldMk cId="417359731" sldId="355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F8C52-4DD9-4CD6-906E-3215A37556FE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DB61A7AA-9656-4285-8E14-07A4E7FFF71D}">
      <dgm:prSet phldrT="[Text]"/>
      <dgm:spPr/>
      <dgm:t>
        <a:bodyPr/>
        <a:lstStyle/>
        <a:p>
          <a:r>
            <a:rPr lang="en-US" dirty="0"/>
            <a:t>Company</a:t>
          </a:r>
        </a:p>
        <a:p>
          <a:r>
            <a:rPr lang="en-US" dirty="0"/>
            <a:t>(and employees)</a:t>
          </a:r>
        </a:p>
      </dgm:t>
    </dgm:pt>
    <dgm:pt modelId="{D86E7925-771D-42D3-B25F-4BD1C10C10E9}" type="parTrans" cxnId="{D5893C39-C0CF-4EE5-ACC4-E818E427126C}">
      <dgm:prSet/>
      <dgm:spPr/>
      <dgm:t>
        <a:bodyPr/>
        <a:lstStyle/>
        <a:p>
          <a:endParaRPr lang="en-US"/>
        </a:p>
      </dgm:t>
    </dgm:pt>
    <dgm:pt modelId="{79076778-4788-4E0A-A077-BB490B1E3B27}" type="sibTrans" cxnId="{D5893C39-C0CF-4EE5-ACC4-E818E427126C}">
      <dgm:prSet/>
      <dgm:spPr/>
      <dgm:t>
        <a:bodyPr/>
        <a:lstStyle/>
        <a:p>
          <a:endParaRPr lang="en-US"/>
        </a:p>
      </dgm:t>
    </dgm:pt>
    <dgm:pt modelId="{BB2BAC94-FB3C-4AD9-8283-B7A1F39F8991}">
      <dgm:prSet phldrT="[Text]"/>
      <dgm:spPr/>
      <dgm:t>
        <a:bodyPr/>
        <a:lstStyle/>
        <a:p>
          <a:r>
            <a:rPr lang="en-US" dirty="0"/>
            <a:t>Local AGC Chapter(s)</a:t>
          </a:r>
        </a:p>
      </dgm:t>
    </dgm:pt>
    <dgm:pt modelId="{AF37F606-DC95-4F63-846B-09B6F788D2DD}" type="parTrans" cxnId="{0E78FB48-F8FB-49FC-8879-2CCFBB673EC4}">
      <dgm:prSet/>
      <dgm:spPr/>
      <dgm:t>
        <a:bodyPr/>
        <a:lstStyle/>
        <a:p>
          <a:endParaRPr lang="en-US"/>
        </a:p>
      </dgm:t>
    </dgm:pt>
    <dgm:pt modelId="{689198C8-A510-4B0E-9171-A932AD9A320C}" type="sibTrans" cxnId="{0E78FB48-F8FB-49FC-8879-2CCFBB673EC4}">
      <dgm:prSet/>
      <dgm:spPr/>
      <dgm:t>
        <a:bodyPr/>
        <a:lstStyle/>
        <a:p>
          <a:endParaRPr lang="en-US"/>
        </a:p>
      </dgm:t>
    </dgm:pt>
    <dgm:pt modelId="{E605C11B-C2BA-4575-856F-B03EA542B0BA}">
      <dgm:prSet phldrT="[Text]"/>
      <dgm:spPr/>
      <dgm:t>
        <a:bodyPr/>
        <a:lstStyle/>
        <a:p>
          <a:r>
            <a:rPr lang="en-US" dirty="0"/>
            <a:t>AGC of America</a:t>
          </a:r>
        </a:p>
      </dgm:t>
    </dgm:pt>
    <dgm:pt modelId="{B53D2814-DDB7-4477-B764-C1313A964DC1}" type="parTrans" cxnId="{3F6BA372-E949-42A4-9B1F-0742389D05EB}">
      <dgm:prSet/>
      <dgm:spPr/>
      <dgm:t>
        <a:bodyPr/>
        <a:lstStyle/>
        <a:p>
          <a:endParaRPr lang="en-US"/>
        </a:p>
      </dgm:t>
    </dgm:pt>
    <dgm:pt modelId="{5CB278A1-6E3D-4EAD-B568-A37F2E46E92B}" type="sibTrans" cxnId="{3F6BA372-E949-42A4-9B1F-0742389D05EB}">
      <dgm:prSet/>
      <dgm:spPr/>
      <dgm:t>
        <a:bodyPr/>
        <a:lstStyle/>
        <a:p>
          <a:endParaRPr lang="en-US"/>
        </a:p>
      </dgm:t>
    </dgm:pt>
    <dgm:pt modelId="{4108C0D4-A5FD-47BA-A5A2-463CF2C57581}" type="pres">
      <dgm:prSet presAssocID="{3C4F8C52-4DD9-4CD6-906E-3215A37556FE}" presName="CompostProcess" presStyleCnt="0">
        <dgm:presLayoutVars>
          <dgm:dir/>
          <dgm:resizeHandles val="exact"/>
        </dgm:presLayoutVars>
      </dgm:prSet>
      <dgm:spPr/>
    </dgm:pt>
    <dgm:pt modelId="{79381B0C-998E-401A-88E3-138CB83958F4}" type="pres">
      <dgm:prSet presAssocID="{3C4F8C52-4DD9-4CD6-906E-3215A37556FE}" presName="arrow" presStyleLbl="bgShp" presStyleIdx="0" presStyleCnt="1"/>
      <dgm:spPr/>
    </dgm:pt>
    <dgm:pt modelId="{958F7358-24B6-49F6-83F2-78C26097ECD2}" type="pres">
      <dgm:prSet presAssocID="{3C4F8C52-4DD9-4CD6-906E-3215A37556FE}" presName="linearProcess" presStyleCnt="0"/>
      <dgm:spPr/>
    </dgm:pt>
    <dgm:pt modelId="{5B24271A-E803-4AD6-9817-36E2396F794E}" type="pres">
      <dgm:prSet presAssocID="{DB61A7AA-9656-4285-8E14-07A4E7FFF71D}" presName="textNode" presStyleLbl="node1" presStyleIdx="0" presStyleCnt="3">
        <dgm:presLayoutVars>
          <dgm:bulletEnabled val="1"/>
        </dgm:presLayoutVars>
      </dgm:prSet>
      <dgm:spPr/>
    </dgm:pt>
    <dgm:pt modelId="{933FC3E6-8676-4391-9FEF-174CD7B7E047}" type="pres">
      <dgm:prSet presAssocID="{79076778-4788-4E0A-A077-BB490B1E3B27}" presName="sibTrans" presStyleCnt="0"/>
      <dgm:spPr/>
    </dgm:pt>
    <dgm:pt modelId="{4ECD2A1F-A8BD-485F-84B7-C605E5A5C9DF}" type="pres">
      <dgm:prSet presAssocID="{BB2BAC94-FB3C-4AD9-8283-B7A1F39F8991}" presName="textNode" presStyleLbl="node1" presStyleIdx="1" presStyleCnt="3">
        <dgm:presLayoutVars>
          <dgm:bulletEnabled val="1"/>
        </dgm:presLayoutVars>
      </dgm:prSet>
      <dgm:spPr/>
    </dgm:pt>
    <dgm:pt modelId="{C7414D93-DFE8-453C-AC8D-8E46DCA9992C}" type="pres">
      <dgm:prSet presAssocID="{689198C8-A510-4B0E-9171-A932AD9A320C}" presName="sibTrans" presStyleCnt="0"/>
      <dgm:spPr/>
    </dgm:pt>
    <dgm:pt modelId="{7BA27CD9-F7D2-4851-8CF7-F3D45D3CF5DD}" type="pres">
      <dgm:prSet presAssocID="{E605C11B-C2BA-4575-856F-B03EA542B0B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5893C39-C0CF-4EE5-ACC4-E818E427126C}" srcId="{3C4F8C52-4DD9-4CD6-906E-3215A37556FE}" destId="{DB61A7AA-9656-4285-8E14-07A4E7FFF71D}" srcOrd="0" destOrd="0" parTransId="{D86E7925-771D-42D3-B25F-4BD1C10C10E9}" sibTransId="{79076778-4788-4E0A-A077-BB490B1E3B27}"/>
    <dgm:cxn modelId="{0E78FB48-F8FB-49FC-8879-2CCFBB673EC4}" srcId="{3C4F8C52-4DD9-4CD6-906E-3215A37556FE}" destId="{BB2BAC94-FB3C-4AD9-8283-B7A1F39F8991}" srcOrd="1" destOrd="0" parTransId="{AF37F606-DC95-4F63-846B-09B6F788D2DD}" sibTransId="{689198C8-A510-4B0E-9171-A932AD9A320C}"/>
    <dgm:cxn modelId="{3F6BA372-E949-42A4-9B1F-0742389D05EB}" srcId="{3C4F8C52-4DD9-4CD6-906E-3215A37556FE}" destId="{E605C11B-C2BA-4575-856F-B03EA542B0BA}" srcOrd="2" destOrd="0" parTransId="{B53D2814-DDB7-4477-B764-C1313A964DC1}" sibTransId="{5CB278A1-6E3D-4EAD-B568-A37F2E46E92B}"/>
    <dgm:cxn modelId="{30C31273-63EA-40AA-8225-2A50DBFA9321}" type="presOf" srcId="{BB2BAC94-FB3C-4AD9-8283-B7A1F39F8991}" destId="{4ECD2A1F-A8BD-485F-84B7-C605E5A5C9DF}" srcOrd="0" destOrd="0" presId="urn:microsoft.com/office/officeart/2005/8/layout/hProcess9"/>
    <dgm:cxn modelId="{F7D36584-2BBA-45D2-9D9C-CFCE71248C88}" type="presOf" srcId="{E605C11B-C2BA-4575-856F-B03EA542B0BA}" destId="{7BA27CD9-F7D2-4851-8CF7-F3D45D3CF5DD}" srcOrd="0" destOrd="0" presId="urn:microsoft.com/office/officeart/2005/8/layout/hProcess9"/>
    <dgm:cxn modelId="{7B4060A9-B010-4D49-896F-3369A9B9DF52}" type="presOf" srcId="{DB61A7AA-9656-4285-8E14-07A4E7FFF71D}" destId="{5B24271A-E803-4AD6-9817-36E2396F794E}" srcOrd="0" destOrd="0" presId="urn:microsoft.com/office/officeart/2005/8/layout/hProcess9"/>
    <dgm:cxn modelId="{104592D6-F141-4EF9-83D0-9F5250B3D6D4}" type="presOf" srcId="{3C4F8C52-4DD9-4CD6-906E-3215A37556FE}" destId="{4108C0D4-A5FD-47BA-A5A2-463CF2C57581}" srcOrd="0" destOrd="0" presId="urn:microsoft.com/office/officeart/2005/8/layout/hProcess9"/>
    <dgm:cxn modelId="{05E7B6F8-7197-4B67-819E-534E6266DA5E}" type="presParOf" srcId="{4108C0D4-A5FD-47BA-A5A2-463CF2C57581}" destId="{79381B0C-998E-401A-88E3-138CB83958F4}" srcOrd="0" destOrd="0" presId="urn:microsoft.com/office/officeart/2005/8/layout/hProcess9"/>
    <dgm:cxn modelId="{DC910073-5D47-4ABF-A16A-5E7D0AAF93E9}" type="presParOf" srcId="{4108C0D4-A5FD-47BA-A5A2-463CF2C57581}" destId="{958F7358-24B6-49F6-83F2-78C26097ECD2}" srcOrd="1" destOrd="0" presId="urn:microsoft.com/office/officeart/2005/8/layout/hProcess9"/>
    <dgm:cxn modelId="{70978847-86EF-42E3-B2C2-EA7B66032380}" type="presParOf" srcId="{958F7358-24B6-49F6-83F2-78C26097ECD2}" destId="{5B24271A-E803-4AD6-9817-36E2396F794E}" srcOrd="0" destOrd="0" presId="urn:microsoft.com/office/officeart/2005/8/layout/hProcess9"/>
    <dgm:cxn modelId="{451D9C04-48CD-4137-835E-B848B5763EA6}" type="presParOf" srcId="{958F7358-24B6-49F6-83F2-78C26097ECD2}" destId="{933FC3E6-8676-4391-9FEF-174CD7B7E047}" srcOrd="1" destOrd="0" presId="urn:microsoft.com/office/officeart/2005/8/layout/hProcess9"/>
    <dgm:cxn modelId="{9A74AAF8-251C-4487-A705-13FCB8156572}" type="presParOf" srcId="{958F7358-24B6-49F6-83F2-78C26097ECD2}" destId="{4ECD2A1F-A8BD-485F-84B7-C605E5A5C9DF}" srcOrd="2" destOrd="0" presId="urn:microsoft.com/office/officeart/2005/8/layout/hProcess9"/>
    <dgm:cxn modelId="{FAAC4FE8-A68C-4E67-80E8-02034536163D}" type="presParOf" srcId="{958F7358-24B6-49F6-83F2-78C26097ECD2}" destId="{C7414D93-DFE8-453C-AC8D-8E46DCA9992C}" srcOrd="3" destOrd="0" presId="urn:microsoft.com/office/officeart/2005/8/layout/hProcess9"/>
    <dgm:cxn modelId="{73495170-EE0A-4D70-942A-D576B1CD1B43}" type="presParOf" srcId="{958F7358-24B6-49F6-83F2-78C26097ECD2}" destId="{7BA27CD9-F7D2-4851-8CF7-F3D45D3CF5D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38D854-F693-4148-BDE3-85F7DE3341A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8733EE-9BCA-40C5-BF98-79F843441078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Your Chapter</a:t>
          </a:r>
        </a:p>
      </dgm:t>
    </dgm:pt>
    <dgm:pt modelId="{2276CD9B-D514-4A91-AF38-B4F8F4060A94}" type="parTrans" cxnId="{5AB7875D-085D-4651-89CD-F2D27282C575}">
      <dgm:prSet/>
      <dgm:spPr/>
      <dgm:t>
        <a:bodyPr/>
        <a:lstStyle/>
        <a:p>
          <a:endParaRPr lang="en-US"/>
        </a:p>
      </dgm:t>
    </dgm:pt>
    <dgm:pt modelId="{3A186EC8-6BC4-4DE4-A302-FF7CC6C14D30}" type="sibTrans" cxnId="{5AB7875D-085D-4651-89CD-F2D27282C575}">
      <dgm:prSet/>
      <dgm:spPr/>
      <dgm:t>
        <a:bodyPr/>
        <a:lstStyle/>
        <a:p>
          <a:endParaRPr lang="en-US"/>
        </a:p>
      </dgm:t>
    </dgm:pt>
    <dgm:pt modelId="{E7300638-C228-4EEA-9181-71B855F84CD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Training Programs</a:t>
          </a:r>
        </a:p>
      </dgm:t>
    </dgm:pt>
    <dgm:pt modelId="{0B3E9306-8706-43DA-A96B-C5DC8142F213}" type="parTrans" cxnId="{EE347138-A264-4462-98E5-5C78D12994B3}">
      <dgm:prSet/>
      <dgm:spPr/>
      <dgm:t>
        <a:bodyPr/>
        <a:lstStyle/>
        <a:p>
          <a:endParaRPr lang="en-US"/>
        </a:p>
      </dgm:t>
    </dgm:pt>
    <dgm:pt modelId="{6BD808F6-9D42-48E2-9451-7FA8CCE36676}" type="sibTrans" cxnId="{EE347138-A264-4462-98E5-5C78D12994B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B849B14-FB50-4A48-9D6F-904811A92C63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Regional Networking</a:t>
          </a:r>
        </a:p>
      </dgm:t>
    </dgm:pt>
    <dgm:pt modelId="{04E59FB1-701C-41F3-B913-8E3636D4F786}" type="parTrans" cxnId="{08AB7D4F-27CE-4E52-B853-3DAAE66F15AE}">
      <dgm:prSet/>
      <dgm:spPr/>
      <dgm:t>
        <a:bodyPr/>
        <a:lstStyle/>
        <a:p>
          <a:endParaRPr lang="en-US"/>
        </a:p>
      </dgm:t>
    </dgm:pt>
    <dgm:pt modelId="{821D9683-66F4-411D-B98F-51FCCE0FEFE6}" type="sibTrans" cxnId="{08AB7D4F-27CE-4E52-B853-3DAAE66F15AE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2FEE5C8-61F1-49E3-A061-877D7F2267B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Safety or Job Site Services</a:t>
          </a:r>
        </a:p>
      </dgm:t>
    </dgm:pt>
    <dgm:pt modelId="{75D99F3D-FEF5-48FC-BD33-CEBF6CF67133}" type="parTrans" cxnId="{3EFF79A4-3B0E-4E9C-8A36-BAC9182F26B8}">
      <dgm:prSet/>
      <dgm:spPr/>
      <dgm:t>
        <a:bodyPr/>
        <a:lstStyle/>
        <a:p>
          <a:endParaRPr lang="en-US"/>
        </a:p>
      </dgm:t>
    </dgm:pt>
    <dgm:pt modelId="{76098888-E348-414C-B85C-D031B17389C3}" type="sibTrans" cxnId="{3EFF79A4-3B0E-4E9C-8A36-BAC9182F26B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65BF347-6A97-4602-B2F5-D1536E92612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Health Insurance</a:t>
          </a:r>
        </a:p>
      </dgm:t>
    </dgm:pt>
    <dgm:pt modelId="{3C81EE03-189C-4E6C-A9C7-017B635199CB}" type="parTrans" cxnId="{A8742867-3D87-4682-8033-BCB12D01244F}">
      <dgm:prSet/>
      <dgm:spPr/>
      <dgm:t>
        <a:bodyPr/>
        <a:lstStyle/>
        <a:p>
          <a:endParaRPr lang="en-US"/>
        </a:p>
      </dgm:t>
    </dgm:pt>
    <dgm:pt modelId="{71BF37E8-906E-48C7-999A-0006B65A30B6}" type="sibTrans" cxnId="{A8742867-3D87-4682-8033-BCB12D01244F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6F0AA4A-C38F-4985-AC09-FF124F65831A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Local &amp; State Advocacy</a:t>
          </a:r>
        </a:p>
      </dgm:t>
    </dgm:pt>
    <dgm:pt modelId="{3ABC2D5E-417A-4E7B-80D3-E8B0673C2B19}" type="parTrans" cxnId="{48350360-229D-4369-95C3-D5E77DEE98A2}">
      <dgm:prSet/>
      <dgm:spPr/>
      <dgm:t>
        <a:bodyPr/>
        <a:lstStyle/>
        <a:p>
          <a:endParaRPr lang="en-US"/>
        </a:p>
      </dgm:t>
    </dgm:pt>
    <dgm:pt modelId="{2CD82D95-0432-4FE6-83A6-1EC425AA01FA}" type="sibTrans" cxnId="{48350360-229D-4369-95C3-D5E77DEE98A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1164404-B0C1-441B-BA10-B05CD9A378D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7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Business Development</a:t>
          </a:r>
        </a:p>
      </dgm:t>
    </dgm:pt>
    <dgm:pt modelId="{DBD78324-12E8-4732-AA79-CE10EA1E9918}" type="parTrans" cxnId="{90632BEF-019D-4360-82A5-468DCE9890B0}">
      <dgm:prSet/>
      <dgm:spPr/>
      <dgm:t>
        <a:bodyPr/>
        <a:lstStyle/>
        <a:p>
          <a:endParaRPr lang="en-US"/>
        </a:p>
      </dgm:t>
    </dgm:pt>
    <dgm:pt modelId="{F9A092FC-ECD0-42E5-9509-A1B240E868A4}" type="sibTrans" cxnId="{90632BEF-019D-4360-82A5-468DCE9890B0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61B14F6-7005-4A86-AF4E-54BFFBDA44BB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Plan Room/</a:t>
          </a:r>
          <a:b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</a:br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Bidding</a:t>
          </a:r>
        </a:p>
      </dgm:t>
    </dgm:pt>
    <dgm:pt modelId="{C2420C11-D16A-4C2A-A49D-B48D4913A536}" type="parTrans" cxnId="{861D5200-A088-43E9-9D8C-48EFC736D5FC}">
      <dgm:prSet/>
      <dgm:spPr/>
      <dgm:t>
        <a:bodyPr/>
        <a:lstStyle/>
        <a:p>
          <a:endParaRPr lang="en-US"/>
        </a:p>
      </dgm:t>
    </dgm:pt>
    <dgm:pt modelId="{B615F182-45CD-4937-B71B-EF78B4FA3791}" type="sibTrans" cxnId="{861D5200-A088-43E9-9D8C-48EFC736D5F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7E6192F-AD2A-4401-AD4F-1D08CBB4712F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401K or Workers’ Comp Programs</a:t>
          </a:r>
        </a:p>
      </dgm:t>
    </dgm:pt>
    <dgm:pt modelId="{C3AFE2BB-59DA-4C1F-B2AC-36D91CAB46BF}" type="parTrans" cxnId="{8D8C9F77-84E2-4209-AC22-EADE22211E8B}">
      <dgm:prSet/>
      <dgm:spPr/>
      <dgm:t>
        <a:bodyPr/>
        <a:lstStyle/>
        <a:p>
          <a:endParaRPr lang="en-US"/>
        </a:p>
      </dgm:t>
    </dgm:pt>
    <dgm:pt modelId="{6604CFB7-CBBD-4289-A6A4-943128EB4375}" type="sibTrans" cxnId="{8D8C9F77-84E2-4209-AC22-EADE22211E8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8847E9C-E146-47B7-91B6-89947F91B0D5}" type="pres">
      <dgm:prSet presAssocID="{4938D854-F693-4148-BDE3-85F7DE3341A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EB3EDE4-E181-4A56-ABF5-3ED56DC4790B}" type="pres">
      <dgm:prSet presAssocID="{AA8733EE-9BCA-40C5-BF98-79F843441078}" presName="centerShape" presStyleLbl="node0" presStyleIdx="0" presStyleCnt="1"/>
      <dgm:spPr/>
    </dgm:pt>
    <dgm:pt modelId="{5082122F-E153-4CAD-B22B-C4EBDE73BD54}" type="pres">
      <dgm:prSet presAssocID="{E7300638-C228-4EEA-9181-71B855F84CD0}" presName="node" presStyleLbl="node1" presStyleIdx="0" presStyleCnt="8">
        <dgm:presLayoutVars>
          <dgm:bulletEnabled val="1"/>
        </dgm:presLayoutVars>
      </dgm:prSet>
      <dgm:spPr/>
    </dgm:pt>
    <dgm:pt modelId="{C4E77980-840F-42D2-951E-03D02C3FA226}" type="pres">
      <dgm:prSet presAssocID="{E7300638-C228-4EEA-9181-71B855F84CD0}" presName="dummy" presStyleCnt="0"/>
      <dgm:spPr/>
    </dgm:pt>
    <dgm:pt modelId="{D65B6017-D8A6-4FFE-A4A6-36BBD23B94EF}" type="pres">
      <dgm:prSet presAssocID="{6BD808F6-9D42-48E2-9451-7FA8CCE36676}" presName="sibTrans" presStyleLbl="sibTrans2D1" presStyleIdx="0" presStyleCnt="8"/>
      <dgm:spPr/>
    </dgm:pt>
    <dgm:pt modelId="{33C26ECE-539A-495D-B05F-C1F675CEACF2}" type="pres">
      <dgm:prSet presAssocID="{56F0AA4A-C38F-4985-AC09-FF124F65831A}" presName="node" presStyleLbl="node1" presStyleIdx="1" presStyleCnt="8">
        <dgm:presLayoutVars>
          <dgm:bulletEnabled val="1"/>
        </dgm:presLayoutVars>
      </dgm:prSet>
      <dgm:spPr/>
    </dgm:pt>
    <dgm:pt modelId="{114AFA24-0234-41D9-B1E9-FBEBF570AF63}" type="pres">
      <dgm:prSet presAssocID="{56F0AA4A-C38F-4985-AC09-FF124F65831A}" presName="dummy" presStyleCnt="0"/>
      <dgm:spPr/>
    </dgm:pt>
    <dgm:pt modelId="{808F2E8E-47F8-4C01-9442-11D0BCCEB83C}" type="pres">
      <dgm:prSet presAssocID="{2CD82D95-0432-4FE6-83A6-1EC425AA01FA}" presName="sibTrans" presStyleLbl="sibTrans2D1" presStyleIdx="1" presStyleCnt="8"/>
      <dgm:spPr/>
    </dgm:pt>
    <dgm:pt modelId="{79FCDAF2-827B-44AD-B794-7B86EBAFF57A}" type="pres">
      <dgm:prSet presAssocID="{7B849B14-FB50-4A48-9D6F-904811A92C63}" presName="node" presStyleLbl="node1" presStyleIdx="2" presStyleCnt="8">
        <dgm:presLayoutVars>
          <dgm:bulletEnabled val="1"/>
        </dgm:presLayoutVars>
      </dgm:prSet>
      <dgm:spPr/>
    </dgm:pt>
    <dgm:pt modelId="{B348F7E7-B3C4-429C-89F3-FF1179DBCDA9}" type="pres">
      <dgm:prSet presAssocID="{7B849B14-FB50-4A48-9D6F-904811A92C63}" presName="dummy" presStyleCnt="0"/>
      <dgm:spPr/>
    </dgm:pt>
    <dgm:pt modelId="{92742CFB-B3ED-436E-87A9-77475C6B7245}" type="pres">
      <dgm:prSet presAssocID="{821D9683-66F4-411D-B98F-51FCCE0FEFE6}" presName="sibTrans" presStyleLbl="sibTrans2D1" presStyleIdx="2" presStyleCnt="8"/>
      <dgm:spPr/>
    </dgm:pt>
    <dgm:pt modelId="{BBC41FDC-A9D9-48D4-82AB-709635B3AD3C}" type="pres">
      <dgm:prSet presAssocID="{F2FEE5C8-61F1-49E3-A061-877D7F2267BF}" presName="node" presStyleLbl="node1" presStyleIdx="3" presStyleCnt="8">
        <dgm:presLayoutVars>
          <dgm:bulletEnabled val="1"/>
        </dgm:presLayoutVars>
      </dgm:prSet>
      <dgm:spPr/>
    </dgm:pt>
    <dgm:pt modelId="{900CE212-507D-4465-92B5-A218BC4A9832}" type="pres">
      <dgm:prSet presAssocID="{F2FEE5C8-61F1-49E3-A061-877D7F2267BF}" presName="dummy" presStyleCnt="0"/>
      <dgm:spPr/>
    </dgm:pt>
    <dgm:pt modelId="{71C625D3-BD23-4C5D-80BB-9C474615100B}" type="pres">
      <dgm:prSet presAssocID="{76098888-E348-414C-B85C-D031B17389C3}" presName="sibTrans" presStyleLbl="sibTrans2D1" presStyleIdx="3" presStyleCnt="8"/>
      <dgm:spPr/>
    </dgm:pt>
    <dgm:pt modelId="{E1B49778-CFF0-4279-AE88-A9E9140985F9}" type="pres">
      <dgm:prSet presAssocID="{265BF347-6A97-4602-B2F5-D1536E92612F}" presName="node" presStyleLbl="node1" presStyleIdx="4" presStyleCnt="8">
        <dgm:presLayoutVars>
          <dgm:bulletEnabled val="1"/>
        </dgm:presLayoutVars>
      </dgm:prSet>
      <dgm:spPr/>
    </dgm:pt>
    <dgm:pt modelId="{DCB4F283-2602-4B71-B21D-ABCB296F65BF}" type="pres">
      <dgm:prSet presAssocID="{265BF347-6A97-4602-B2F5-D1536E92612F}" presName="dummy" presStyleCnt="0"/>
      <dgm:spPr/>
    </dgm:pt>
    <dgm:pt modelId="{84456342-E1D0-4B65-9553-4B682CFCA4E1}" type="pres">
      <dgm:prSet presAssocID="{71BF37E8-906E-48C7-999A-0006B65A30B6}" presName="sibTrans" presStyleLbl="sibTrans2D1" presStyleIdx="4" presStyleCnt="8"/>
      <dgm:spPr/>
    </dgm:pt>
    <dgm:pt modelId="{0EE0E118-E1FD-4BA5-9F30-1659BC85E357}" type="pres">
      <dgm:prSet presAssocID="{81164404-B0C1-441B-BA10-B05CD9A378DF}" presName="node" presStyleLbl="node1" presStyleIdx="5" presStyleCnt="8">
        <dgm:presLayoutVars>
          <dgm:bulletEnabled val="1"/>
        </dgm:presLayoutVars>
      </dgm:prSet>
      <dgm:spPr/>
    </dgm:pt>
    <dgm:pt modelId="{07CACDDA-ADCB-405E-8AFA-0FDA05275472}" type="pres">
      <dgm:prSet presAssocID="{81164404-B0C1-441B-BA10-B05CD9A378DF}" presName="dummy" presStyleCnt="0"/>
      <dgm:spPr/>
    </dgm:pt>
    <dgm:pt modelId="{5A634BEE-BC1C-4CB8-B080-B6BB9E8E6624}" type="pres">
      <dgm:prSet presAssocID="{F9A092FC-ECD0-42E5-9509-A1B240E868A4}" presName="sibTrans" presStyleLbl="sibTrans2D1" presStyleIdx="5" presStyleCnt="8"/>
      <dgm:spPr/>
    </dgm:pt>
    <dgm:pt modelId="{8B4431A4-711F-4EC5-8938-E86212F25F6F}" type="pres">
      <dgm:prSet presAssocID="{E61B14F6-7005-4A86-AF4E-54BFFBDA44BB}" presName="node" presStyleLbl="node1" presStyleIdx="6" presStyleCnt="8">
        <dgm:presLayoutVars>
          <dgm:bulletEnabled val="1"/>
        </dgm:presLayoutVars>
      </dgm:prSet>
      <dgm:spPr/>
    </dgm:pt>
    <dgm:pt modelId="{25180045-960C-4F65-B1B5-0C7EB21361C0}" type="pres">
      <dgm:prSet presAssocID="{E61B14F6-7005-4A86-AF4E-54BFFBDA44BB}" presName="dummy" presStyleCnt="0"/>
      <dgm:spPr/>
    </dgm:pt>
    <dgm:pt modelId="{86984370-97D7-4E53-A837-C7D7834EEE1C}" type="pres">
      <dgm:prSet presAssocID="{B615F182-45CD-4937-B71B-EF78B4FA3791}" presName="sibTrans" presStyleLbl="sibTrans2D1" presStyleIdx="6" presStyleCnt="8"/>
      <dgm:spPr/>
    </dgm:pt>
    <dgm:pt modelId="{FB2BF598-8326-47D1-B775-90825864C24B}" type="pres">
      <dgm:prSet presAssocID="{37E6192F-AD2A-4401-AD4F-1D08CBB4712F}" presName="node" presStyleLbl="node1" presStyleIdx="7" presStyleCnt="8">
        <dgm:presLayoutVars>
          <dgm:bulletEnabled val="1"/>
        </dgm:presLayoutVars>
      </dgm:prSet>
      <dgm:spPr/>
    </dgm:pt>
    <dgm:pt modelId="{4062CA65-4C7A-431D-AFEB-C1F92E4D766C}" type="pres">
      <dgm:prSet presAssocID="{37E6192F-AD2A-4401-AD4F-1D08CBB4712F}" presName="dummy" presStyleCnt="0"/>
      <dgm:spPr/>
    </dgm:pt>
    <dgm:pt modelId="{50A353D1-8864-47C0-A230-7B995E18E5F7}" type="pres">
      <dgm:prSet presAssocID="{6604CFB7-CBBD-4289-A6A4-943128EB4375}" presName="sibTrans" presStyleLbl="sibTrans2D1" presStyleIdx="7" presStyleCnt="8"/>
      <dgm:spPr/>
    </dgm:pt>
  </dgm:ptLst>
  <dgm:cxnLst>
    <dgm:cxn modelId="{861D5200-A088-43E9-9D8C-48EFC736D5FC}" srcId="{AA8733EE-9BCA-40C5-BF98-79F843441078}" destId="{E61B14F6-7005-4A86-AF4E-54BFFBDA44BB}" srcOrd="6" destOrd="0" parTransId="{C2420C11-D16A-4C2A-A49D-B48D4913A536}" sibTransId="{B615F182-45CD-4937-B71B-EF78B4FA3791}"/>
    <dgm:cxn modelId="{A4FFE710-B010-4DDD-8CF1-B5BB324C62B1}" type="presOf" srcId="{E61B14F6-7005-4A86-AF4E-54BFFBDA44BB}" destId="{8B4431A4-711F-4EC5-8938-E86212F25F6F}" srcOrd="0" destOrd="0" presId="urn:microsoft.com/office/officeart/2005/8/layout/radial6"/>
    <dgm:cxn modelId="{400B2C15-8D5D-40EE-B60A-0D566E32CD8F}" type="presOf" srcId="{6BD808F6-9D42-48E2-9451-7FA8CCE36676}" destId="{D65B6017-D8A6-4FFE-A4A6-36BBD23B94EF}" srcOrd="0" destOrd="0" presId="urn:microsoft.com/office/officeart/2005/8/layout/radial6"/>
    <dgm:cxn modelId="{2323EA21-0E99-468C-B51D-EF3FFCAFEB5F}" type="presOf" srcId="{E7300638-C228-4EEA-9181-71B855F84CD0}" destId="{5082122F-E153-4CAD-B22B-C4EBDE73BD54}" srcOrd="0" destOrd="0" presId="urn:microsoft.com/office/officeart/2005/8/layout/radial6"/>
    <dgm:cxn modelId="{CC2FE62B-44DB-47E7-8FD5-3A2B9CA0EBCB}" type="presOf" srcId="{7B849B14-FB50-4A48-9D6F-904811A92C63}" destId="{79FCDAF2-827B-44AD-B794-7B86EBAFF57A}" srcOrd="0" destOrd="0" presId="urn:microsoft.com/office/officeart/2005/8/layout/radial6"/>
    <dgm:cxn modelId="{EA1EEA37-21CB-442B-A2E7-30512BD18916}" type="presOf" srcId="{2CD82D95-0432-4FE6-83A6-1EC425AA01FA}" destId="{808F2E8E-47F8-4C01-9442-11D0BCCEB83C}" srcOrd="0" destOrd="0" presId="urn:microsoft.com/office/officeart/2005/8/layout/radial6"/>
    <dgm:cxn modelId="{EE347138-A264-4462-98E5-5C78D12994B3}" srcId="{AA8733EE-9BCA-40C5-BF98-79F843441078}" destId="{E7300638-C228-4EEA-9181-71B855F84CD0}" srcOrd="0" destOrd="0" parTransId="{0B3E9306-8706-43DA-A96B-C5DC8142F213}" sibTransId="{6BD808F6-9D42-48E2-9451-7FA8CCE36676}"/>
    <dgm:cxn modelId="{5AB7875D-085D-4651-89CD-F2D27282C575}" srcId="{4938D854-F693-4148-BDE3-85F7DE3341AB}" destId="{AA8733EE-9BCA-40C5-BF98-79F843441078}" srcOrd="0" destOrd="0" parTransId="{2276CD9B-D514-4A91-AF38-B4F8F4060A94}" sibTransId="{3A186EC8-6BC4-4DE4-A302-FF7CC6C14D30}"/>
    <dgm:cxn modelId="{48350360-229D-4369-95C3-D5E77DEE98A2}" srcId="{AA8733EE-9BCA-40C5-BF98-79F843441078}" destId="{56F0AA4A-C38F-4985-AC09-FF124F65831A}" srcOrd="1" destOrd="0" parTransId="{3ABC2D5E-417A-4E7B-80D3-E8B0673C2B19}" sibTransId="{2CD82D95-0432-4FE6-83A6-1EC425AA01FA}"/>
    <dgm:cxn modelId="{A8742867-3D87-4682-8033-BCB12D01244F}" srcId="{AA8733EE-9BCA-40C5-BF98-79F843441078}" destId="{265BF347-6A97-4602-B2F5-D1536E92612F}" srcOrd="4" destOrd="0" parTransId="{3C81EE03-189C-4E6C-A9C7-017B635199CB}" sibTransId="{71BF37E8-906E-48C7-999A-0006B65A30B6}"/>
    <dgm:cxn modelId="{BF5A464D-4DA9-41AD-AEDF-B9DBCCB184EC}" type="presOf" srcId="{56F0AA4A-C38F-4985-AC09-FF124F65831A}" destId="{33C26ECE-539A-495D-B05F-C1F675CEACF2}" srcOrd="0" destOrd="0" presId="urn:microsoft.com/office/officeart/2005/8/layout/radial6"/>
    <dgm:cxn modelId="{08AB7D4F-27CE-4E52-B853-3DAAE66F15AE}" srcId="{AA8733EE-9BCA-40C5-BF98-79F843441078}" destId="{7B849B14-FB50-4A48-9D6F-904811A92C63}" srcOrd="2" destOrd="0" parTransId="{04E59FB1-701C-41F3-B913-8E3636D4F786}" sibTransId="{821D9683-66F4-411D-B98F-51FCCE0FEFE6}"/>
    <dgm:cxn modelId="{CFF6D551-2185-483B-AD96-1CD96C72415D}" type="presOf" srcId="{265BF347-6A97-4602-B2F5-D1536E92612F}" destId="{E1B49778-CFF0-4279-AE88-A9E9140985F9}" srcOrd="0" destOrd="0" presId="urn:microsoft.com/office/officeart/2005/8/layout/radial6"/>
    <dgm:cxn modelId="{8D8C9F77-84E2-4209-AC22-EADE22211E8B}" srcId="{AA8733EE-9BCA-40C5-BF98-79F843441078}" destId="{37E6192F-AD2A-4401-AD4F-1D08CBB4712F}" srcOrd="7" destOrd="0" parTransId="{C3AFE2BB-59DA-4C1F-B2AC-36D91CAB46BF}" sibTransId="{6604CFB7-CBBD-4289-A6A4-943128EB4375}"/>
    <dgm:cxn modelId="{D6158E7C-E5D8-44F9-B022-7B8CA9358BD7}" type="presOf" srcId="{AA8733EE-9BCA-40C5-BF98-79F843441078}" destId="{2EB3EDE4-E181-4A56-ABF5-3ED56DC4790B}" srcOrd="0" destOrd="0" presId="urn:microsoft.com/office/officeart/2005/8/layout/radial6"/>
    <dgm:cxn modelId="{7BB0247E-87EF-4C42-A324-EC8A05122756}" type="presOf" srcId="{821D9683-66F4-411D-B98F-51FCCE0FEFE6}" destId="{92742CFB-B3ED-436E-87A9-77475C6B7245}" srcOrd="0" destOrd="0" presId="urn:microsoft.com/office/officeart/2005/8/layout/radial6"/>
    <dgm:cxn modelId="{B671C68B-0D95-470F-B901-489F472CB7E0}" type="presOf" srcId="{F2FEE5C8-61F1-49E3-A061-877D7F2267BF}" destId="{BBC41FDC-A9D9-48D4-82AB-709635B3AD3C}" srcOrd="0" destOrd="0" presId="urn:microsoft.com/office/officeart/2005/8/layout/radial6"/>
    <dgm:cxn modelId="{3EFF79A4-3B0E-4E9C-8A36-BAC9182F26B8}" srcId="{AA8733EE-9BCA-40C5-BF98-79F843441078}" destId="{F2FEE5C8-61F1-49E3-A061-877D7F2267BF}" srcOrd="3" destOrd="0" parTransId="{75D99F3D-FEF5-48FC-BD33-CEBF6CF67133}" sibTransId="{76098888-E348-414C-B85C-D031B17389C3}"/>
    <dgm:cxn modelId="{66957CA8-36F8-4DF5-AE00-E02204AE6513}" type="presOf" srcId="{81164404-B0C1-441B-BA10-B05CD9A378DF}" destId="{0EE0E118-E1FD-4BA5-9F30-1659BC85E357}" srcOrd="0" destOrd="0" presId="urn:microsoft.com/office/officeart/2005/8/layout/radial6"/>
    <dgm:cxn modelId="{DE9587B1-2F7F-4C4A-8FFD-D3AF65DE895E}" type="presOf" srcId="{B615F182-45CD-4937-B71B-EF78B4FA3791}" destId="{86984370-97D7-4E53-A837-C7D7834EEE1C}" srcOrd="0" destOrd="0" presId="urn:microsoft.com/office/officeart/2005/8/layout/radial6"/>
    <dgm:cxn modelId="{C50682B2-6BFB-408A-A90E-1B9F9CB46AD8}" type="presOf" srcId="{71BF37E8-906E-48C7-999A-0006B65A30B6}" destId="{84456342-E1D0-4B65-9553-4B682CFCA4E1}" srcOrd="0" destOrd="0" presId="urn:microsoft.com/office/officeart/2005/8/layout/radial6"/>
    <dgm:cxn modelId="{EC7F3ABD-70D3-45A2-A639-87D6D56B8268}" type="presOf" srcId="{F9A092FC-ECD0-42E5-9509-A1B240E868A4}" destId="{5A634BEE-BC1C-4CB8-B080-B6BB9E8E6624}" srcOrd="0" destOrd="0" presId="urn:microsoft.com/office/officeart/2005/8/layout/radial6"/>
    <dgm:cxn modelId="{104576C2-4C42-4733-BFFF-365C9152F6D3}" type="presOf" srcId="{4938D854-F693-4148-BDE3-85F7DE3341AB}" destId="{28847E9C-E146-47B7-91B6-89947F91B0D5}" srcOrd="0" destOrd="0" presId="urn:microsoft.com/office/officeart/2005/8/layout/radial6"/>
    <dgm:cxn modelId="{148A7FD1-6F7E-42D2-BDD8-C825E58AE09D}" type="presOf" srcId="{37E6192F-AD2A-4401-AD4F-1D08CBB4712F}" destId="{FB2BF598-8326-47D1-B775-90825864C24B}" srcOrd="0" destOrd="0" presId="urn:microsoft.com/office/officeart/2005/8/layout/radial6"/>
    <dgm:cxn modelId="{B09ED7ED-6CA4-4DC1-94D6-1EC1B2E4E0AE}" type="presOf" srcId="{6604CFB7-CBBD-4289-A6A4-943128EB4375}" destId="{50A353D1-8864-47C0-A230-7B995E18E5F7}" srcOrd="0" destOrd="0" presId="urn:microsoft.com/office/officeart/2005/8/layout/radial6"/>
    <dgm:cxn modelId="{90632BEF-019D-4360-82A5-468DCE9890B0}" srcId="{AA8733EE-9BCA-40C5-BF98-79F843441078}" destId="{81164404-B0C1-441B-BA10-B05CD9A378DF}" srcOrd="5" destOrd="0" parTransId="{DBD78324-12E8-4732-AA79-CE10EA1E9918}" sibTransId="{F9A092FC-ECD0-42E5-9509-A1B240E868A4}"/>
    <dgm:cxn modelId="{548D6BFA-200E-482D-B334-38F00227E216}" type="presOf" srcId="{76098888-E348-414C-B85C-D031B17389C3}" destId="{71C625D3-BD23-4C5D-80BB-9C474615100B}" srcOrd="0" destOrd="0" presId="urn:microsoft.com/office/officeart/2005/8/layout/radial6"/>
    <dgm:cxn modelId="{5D7271CA-2C03-484F-896D-F0A402428FB7}" type="presParOf" srcId="{28847E9C-E146-47B7-91B6-89947F91B0D5}" destId="{2EB3EDE4-E181-4A56-ABF5-3ED56DC4790B}" srcOrd="0" destOrd="0" presId="urn:microsoft.com/office/officeart/2005/8/layout/radial6"/>
    <dgm:cxn modelId="{F759C56B-C744-4FED-BEBD-595B3A5C9BBE}" type="presParOf" srcId="{28847E9C-E146-47B7-91B6-89947F91B0D5}" destId="{5082122F-E153-4CAD-B22B-C4EBDE73BD54}" srcOrd="1" destOrd="0" presId="urn:microsoft.com/office/officeart/2005/8/layout/radial6"/>
    <dgm:cxn modelId="{5865B8D4-BC62-4DED-BFEC-2CCF285AC689}" type="presParOf" srcId="{28847E9C-E146-47B7-91B6-89947F91B0D5}" destId="{C4E77980-840F-42D2-951E-03D02C3FA226}" srcOrd="2" destOrd="0" presId="urn:microsoft.com/office/officeart/2005/8/layout/radial6"/>
    <dgm:cxn modelId="{9B560614-D18A-412F-A1BF-E4E3188C0689}" type="presParOf" srcId="{28847E9C-E146-47B7-91B6-89947F91B0D5}" destId="{D65B6017-D8A6-4FFE-A4A6-36BBD23B94EF}" srcOrd="3" destOrd="0" presId="urn:microsoft.com/office/officeart/2005/8/layout/radial6"/>
    <dgm:cxn modelId="{A0B27F40-3801-4550-80B7-B7B7D1F4BB3D}" type="presParOf" srcId="{28847E9C-E146-47B7-91B6-89947F91B0D5}" destId="{33C26ECE-539A-495D-B05F-C1F675CEACF2}" srcOrd="4" destOrd="0" presId="urn:microsoft.com/office/officeart/2005/8/layout/radial6"/>
    <dgm:cxn modelId="{BB8320FB-6F77-424B-80D4-BB8BA6D476BD}" type="presParOf" srcId="{28847E9C-E146-47B7-91B6-89947F91B0D5}" destId="{114AFA24-0234-41D9-B1E9-FBEBF570AF63}" srcOrd="5" destOrd="0" presId="urn:microsoft.com/office/officeart/2005/8/layout/radial6"/>
    <dgm:cxn modelId="{FA78F50B-0F7A-4733-96CB-6F25C8744F6B}" type="presParOf" srcId="{28847E9C-E146-47B7-91B6-89947F91B0D5}" destId="{808F2E8E-47F8-4C01-9442-11D0BCCEB83C}" srcOrd="6" destOrd="0" presId="urn:microsoft.com/office/officeart/2005/8/layout/radial6"/>
    <dgm:cxn modelId="{2905AEFD-CC8C-4A1D-A0EC-8EA1748AA7EF}" type="presParOf" srcId="{28847E9C-E146-47B7-91B6-89947F91B0D5}" destId="{79FCDAF2-827B-44AD-B794-7B86EBAFF57A}" srcOrd="7" destOrd="0" presId="urn:microsoft.com/office/officeart/2005/8/layout/radial6"/>
    <dgm:cxn modelId="{9FEB7096-8B57-44FF-A97F-BD03D5C16923}" type="presParOf" srcId="{28847E9C-E146-47B7-91B6-89947F91B0D5}" destId="{B348F7E7-B3C4-429C-89F3-FF1179DBCDA9}" srcOrd="8" destOrd="0" presId="urn:microsoft.com/office/officeart/2005/8/layout/radial6"/>
    <dgm:cxn modelId="{115A5EEA-AC73-42CC-8B23-295A525DD7D6}" type="presParOf" srcId="{28847E9C-E146-47B7-91B6-89947F91B0D5}" destId="{92742CFB-B3ED-436E-87A9-77475C6B7245}" srcOrd="9" destOrd="0" presId="urn:microsoft.com/office/officeart/2005/8/layout/radial6"/>
    <dgm:cxn modelId="{5687E973-A65B-4C97-9943-C62ADE3583F0}" type="presParOf" srcId="{28847E9C-E146-47B7-91B6-89947F91B0D5}" destId="{BBC41FDC-A9D9-48D4-82AB-709635B3AD3C}" srcOrd="10" destOrd="0" presId="urn:microsoft.com/office/officeart/2005/8/layout/radial6"/>
    <dgm:cxn modelId="{F799FF81-B59B-4D5C-8AAF-5504A560ED42}" type="presParOf" srcId="{28847E9C-E146-47B7-91B6-89947F91B0D5}" destId="{900CE212-507D-4465-92B5-A218BC4A9832}" srcOrd="11" destOrd="0" presId="urn:microsoft.com/office/officeart/2005/8/layout/radial6"/>
    <dgm:cxn modelId="{B07D1E79-F817-4137-AEC5-20872483B546}" type="presParOf" srcId="{28847E9C-E146-47B7-91B6-89947F91B0D5}" destId="{71C625D3-BD23-4C5D-80BB-9C474615100B}" srcOrd="12" destOrd="0" presId="urn:microsoft.com/office/officeart/2005/8/layout/radial6"/>
    <dgm:cxn modelId="{428B84A4-C76C-47CF-B55C-121379E06E9D}" type="presParOf" srcId="{28847E9C-E146-47B7-91B6-89947F91B0D5}" destId="{E1B49778-CFF0-4279-AE88-A9E9140985F9}" srcOrd="13" destOrd="0" presId="urn:microsoft.com/office/officeart/2005/8/layout/radial6"/>
    <dgm:cxn modelId="{368D4384-F38B-43BF-BB23-73B3DF921275}" type="presParOf" srcId="{28847E9C-E146-47B7-91B6-89947F91B0D5}" destId="{DCB4F283-2602-4B71-B21D-ABCB296F65BF}" srcOrd="14" destOrd="0" presId="urn:microsoft.com/office/officeart/2005/8/layout/radial6"/>
    <dgm:cxn modelId="{66C0A148-3EE0-4383-95D3-7641EFD00938}" type="presParOf" srcId="{28847E9C-E146-47B7-91B6-89947F91B0D5}" destId="{84456342-E1D0-4B65-9553-4B682CFCA4E1}" srcOrd="15" destOrd="0" presId="urn:microsoft.com/office/officeart/2005/8/layout/radial6"/>
    <dgm:cxn modelId="{99C21BFA-B9BA-4397-A699-3F98EA2A726F}" type="presParOf" srcId="{28847E9C-E146-47B7-91B6-89947F91B0D5}" destId="{0EE0E118-E1FD-4BA5-9F30-1659BC85E357}" srcOrd="16" destOrd="0" presId="urn:microsoft.com/office/officeart/2005/8/layout/radial6"/>
    <dgm:cxn modelId="{249F0396-5CD9-4538-87BD-4BCACD717044}" type="presParOf" srcId="{28847E9C-E146-47B7-91B6-89947F91B0D5}" destId="{07CACDDA-ADCB-405E-8AFA-0FDA05275472}" srcOrd="17" destOrd="0" presId="urn:microsoft.com/office/officeart/2005/8/layout/radial6"/>
    <dgm:cxn modelId="{817FA347-7139-440A-A6B0-46B405BC6C30}" type="presParOf" srcId="{28847E9C-E146-47B7-91B6-89947F91B0D5}" destId="{5A634BEE-BC1C-4CB8-B080-B6BB9E8E6624}" srcOrd="18" destOrd="0" presId="urn:microsoft.com/office/officeart/2005/8/layout/radial6"/>
    <dgm:cxn modelId="{FDB41D00-36A4-497B-9F9F-DD4D0A099DE4}" type="presParOf" srcId="{28847E9C-E146-47B7-91B6-89947F91B0D5}" destId="{8B4431A4-711F-4EC5-8938-E86212F25F6F}" srcOrd="19" destOrd="0" presId="urn:microsoft.com/office/officeart/2005/8/layout/radial6"/>
    <dgm:cxn modelId="{14177B65-BEA7-4424-9A9E-469737290D09}" type="presParOf" srcId="{28847E9C-E146-47B7-91B6-89947F91B0D5}" destId="{25180045-960C-4F65-B1B5-0C7EB21361C0}" srcOrd="20" destOrd="0" presId="urn:microsoft.com/office/officeart/2005/8/layout/radial6"/>
    <dgm:cxn modelId="{83C2D700-B8AF-4162-A44C-655EBE2D94B2}" type="presParOf" srcId="{28847E9C-E146-47B7-91B6-89947F91B0D5}" destId="{86984370-97D7-4E53-A837-C7D7834EEE1C}" srcOrd="21" destOrd="0" presId="urn:microsoft.com/office/officeart/2005/8/layout/radial6"/>
    <dgm:cxn modelId="{E79DADC2-1DAE-4560-81C3-70A72FDF86D4}" type="presParOf" srcId="{28847E9C-E146-47B7-91B6-89947F91B0D5}" destId="{FB2BF598-8326-47D1-B775-90825864C24B}" srcOrd="22" destOrd="0" presId="urn:microsoft.com/office/officeart/2005/8/layout/radial6"/>
    <dgm:cxn modelId="{8D8371FA-5640-46AA-B5B6-0C3CCDAD8D79}" type="presParOf" srcId="{28847E9C-E146-47B7-91B6-89947F91B0D5}" destId="{4062CA65-4C7A-431D-AFEB-C1F92E4D766C}" srcOrd="23" destOrd="0" presId="urn:microsoft.com/office/officeart/2005/8/layout/radial6"/>
    <dgm:cxn modelId="{A504FE78-69E5-469D-87D6-43B1C518C401}" type="presParOf" srcId="{28847E9C-E146-47B7-91B6-89947F91B0D5}" destId="{50A353D1-8864-47C0-A230-7B995E18E5F7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95D35-13D3-415C-8F54-2AB2968EB2D1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66F13-7D5A-4183-A204-EC4FE159A45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AGC of America</a:t>
          </a:r>
        </a:p>
      </dgm:t>
    </dgm:pt>
    <dgm:pt modelId="{BD2B1DF6-B395-4F1A-9570-541B8CB97B09}" type="parTrans" cxnId="{CCB741A0-3E1B-4665-85E9-5F3835BE01DD}">
      <dgm:prSet/>
      <dgm:spPr/>
      <dgm:t>
        <a:bodyPr/>
        <a:lstStyle/>
        <a:p>
          <a:endParaRPr lang="en-US"/>
        </a:p>
      </dgm:t>
    </dgm:pt>
    <dgm:pt modelId="{5568CFBA-9BB6-4C0F-A685-25F15A0621AD}" type="sibTrans" cxnId="{CCB741A0-3E1B-4665-85E9-5F3835BE01DD}">
      <dgm:prSet/>
      <dgm:spPr/>
      <dgm:t>
        <a:bodyPr/>
        <a:lstStyle/>
        <a:p>
          <a:endParaRPr lang="en-US"/>
        </a:p>
      </dgm:t>
    </dgm:pt>
    <dgm:pt modelId="{3745312D-147D-4DBB-AAD3-7A78C826DC21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Virtual Education</a:t>
          </a:r>
        </a:p>
      </dgm:t>
    </dgm:pt>
    <dgm:pt modelId="{1F15FD94-F349-456E-808B-A45D3E181CC3}" type="parTrans" cxnId="{3ECD43E8-2A91-453C-AE8D-3F48C2E1A21C}">
      <dgm:prSet/>
      <dgm:spPr/>
      <dgm:t>
        <a:bodyPr/>
        <a:lstStyle/>
        <a:p>
          <a:endParaRPr lang="en-US"/>
        </a:p>
      </dgm:t>
    </dgm:pt>
    <dgm:pt modelId="{9684B75E-C04D-4C59-B67F-97F57A8BE4AF}" type="sibTrans" cxnId="{3ECD43E8-2A91-453C-AE8D-3F48C2E1A21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0D4D32D0-AFC0-4C54-B9C0-A61D637A87B6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Member Discounts</a:t>
          </a:r>
        </a:p>
      </dgm:t>
    </dgm:pt>
    <dgm:pt modelId="{FC506F6F-0C2F-458D-B266-C0324121372C}" type="parTrans" cxnId="{969298A9-0145-4627-A57C-55EB42C51322}">
      <dgm:prSet/>
      <dgm:spPr/>
      <dgm:t>
        <a:bodyPr/>
        <a:lstStyle/>
        <a:p>
          <a:endParaRPr lang="en-US"/>
        </a:p>
      </dgm:t>
    </dgm:pt>
    <dgm:pt modelId="{AC176515-CD3F-4D97-ADE0-33CB80146571}" type="sibTrans" cxnId="{969298A9-0145-4627-A57C-55EB42C5132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4150A8A-E9DB-49E7-94F4-C4E1C339FCC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i="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Industry Forecasts</a:t>
          </a:r>
        </a:p>
      </dgm:t>
    </dgm:pt>
    <dgm:pt modelId="{B368DD7B-D3D0-416C-B7AC-C967828ACCD0}" type="parTrans" cxnId="{F83F0F4F-4B65-4F3C-A595-76C16F45C707}">
      <dgm:prSet/>
      <dgm:spPr/>
      <dgm:t>
        <a:bodyPr/>
        <a:lstStyle/>
        <a:p>
          <a:endParaRPr lang="en-US"/>
        </a:p>
      </dgm:t>
    </dgm:pt>
    <dgm:pt modelId="{C2621845-B91C-47C5-B4AC-F0DAF26E2DCE}" type="sibTrans" cxnId="{F83F0F4F-4B65-4F3C-A595-76C16F45C70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8E2A5BC-44F5-432D-BF2E-1EF229135031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Workforce Develop-</a:t>
          </a:r>
          <a:r>
            <a:rPr lang="en-US" sz="800" b="1" dirty="0" err="1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ment</a:t>
          </a:r>
          <a:endParaRPr lang="en-US" sz="800" b="1" dirty="0">
            <a:solidFill>
              <a:schemeClr val="tx1"/>
            </a:solidFill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2077EF1B-C45D-4D75-8915-F32A4F9E9786}" type="parTrans" cxnId="{6E4E8343-CDFE-4310-9A3D-454F72C06556}">
      <dgm:prSet/>
      <dgm:spPr/>
      <dgm:t>
        <a:bodyPr/>
        <a:lstStyle/>
        <a:p>
          <a:endParaRPr lang="en-US"/>
        </a:p>
      </dgm:t>
    </dgm:pt>
    <dgm:pt modelId="{712B6D07-90BF-4C3D-A2AD-FD2BC5E804A9}" type="sibTrans" cxnId="{6E4E8343-CDFE-4310-9A3D-454F72C0655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4C0C640-A388-4174-8CD7-641986D68676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National Advocacy</a:t>
          </a:r>
        </a:p>
      </dgm:t>
    </dgm:pt>
    <dgm:pt modelId="{27695719-E218-4AF6-A890-19D8D1E481A2}" type="parTrans" cxnId="{3731561E-3C44-4A53-9616-BA4E1E8DAF38}">
      <dgm:prSet/>
      <dgm:spPr/>
      <dgm:t>
        <a:bodyPr/>
        <a:lstStyle/>
        <a:p>
          <a:endParaRPr lang="en-US"/>
        </a:p>
      </dgm:t>
    </dgm:pt>
    <dgm:pt modelId="{DFC3841E-7D33-4FBA-9051-2C16435BDC44}" type="sibTrans" cxnId="{3731561E-3C44-4A53-9616-BA4E1E8DAF3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BD910FA-FDC5-4E32-875E-20EAE32C1AA5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Net-working</a:t>
          </a:r>
        </a:p>
      </dgm:t>
    </dgm:pt>
    <dgm:pt modelId="{8A36F690-EA60-4A31-B64F-A51903D7EF36}" type="parTrans" cxnId="{19983B3F-E861-4E97-833C-B341EF8F6CE4}">
      <dgm:prSet/>
      <dgm:spPr/>
      <dgm:t>
        <a:bodyPr/>
        <a:lstStyle/>
        <a:p>
          <a:endParaRPr lang="en-US"/>
        </a:p>
      </dgm:t>
    </dgm:pt>
    <dgm:pt modelId="{87B1F7B3-0E55-4A1A-A1A2-B236E193693F}" type="sibTrans" cxnId="{19983B3F-E861-4E97-833C-B341EF8F6CE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4DBFB55B-2DF2-4BC0-A0E6-628041E04333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National Meetings</a:t>
          </a:r>
        </a:p>
      </dgm:t>
    </dgm:pt>
    <dgm:pt modelId="{39F42520-C425-4F9F-895F-565B83D6C83B}" type="parTrans" cxnId="{33F4F382-CDE5-47DA-802D-45CBB73AFBA5}">
      <dgm:prSet/>
      <dgm:spPr/>
      <dgm:t>
        <a:bodyPr/>
        <a:lstStyle/>
        <a:p>
          <a:endParaRPr lang="en-US"/>
        </a:p>
      </dgm:t>
    </dgm:pt>
    <dgm:pt modelId="{42E27171-406F-4A5C-9BB0-AD1CEF000277}" type="sibTrans" cxnId="{33F4F382-CDE5-47DA-802D-45CBB73AFBA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A61EC66-D770-4C10-B95E-0B45A5F5AF7A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Industry News/</a:t>
          </a:r>
          <a:b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</a:br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Analysis</a:t>
          </a:r>
        </a:p>
      </dgm:t>
    </dgm:pt>
    <dgm:pt modelId="{C1E4DB02-BED8-4463-9D9F-F78AA65B704F}" type="parTrans" cxnId="{C8E06C4C-0D39-47B3-A5F9-4C125BCC3EF6}">
      <dgm:prSet/>
      <dgm:spPr/>
      <dgm:t>
        <a:bodyPr/>
        <a:lstStyle/>
        <a:p>
          <a:endParaRPr lang="en-US"/>
        </a:p>
      </dgm:t>
    </dgm:pt>
    <dgm:pt modelId="{6DED6191-906A-44FF-87ED-FF9F5855C5E3}" type="sibTrans" cxnId="{C8E06C4C-0D39-47B3-A5F9-4C125BCC3EF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A003D85-D072-4142-97D7-41F979C67C9F}" type="pres">
      <dgm:prSet presAssocID="{D2C95D35-13D3-415C-8F54-2AB2968EB2D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DA0D49-D870-4557-A0AE-37373DCD10C3}" type="pres">
      <dgm:prSet presAssocID="{D8866F13-7D5A-4183-A204-EC4FE159A451}" presName="centerShape" presStyleLbl="node0" presStyleIdx="0" presStyleCnt="1"/>
      <dgm:spPr/>
    </dgm:pt>
    <dgm:pt modelId="{2ED0366A-8F1B-4AB1-AD3A-DBEC27672F46}" type="pres">
      <dgm:prSet presAssocID="{3745312D-147D-4DBB-AAD3-7A78C826DC21}" presName="node" presStyleLbl="node1" presStyleIdx="0" presStyleCnt="8">
        <dgm:presLayoutVars>
          <dgm:bulletEnabled val="1"/>
        </dgm:presLayoutVars>
      </dgm:prSet>
      <dgm:spPr/>
    </dgm:pt>
    <dgm:pt modelId="{CD4FEB77-78D9-4925-AF81-1907BF219BEE}" type="pres">
      <dgm:prSet presAssocID="{3745312D-147D-4DBB-AAD3-7A78C826DC21}" presName="dummy" presStyleCnt="0"/>
      <dgm:spPr/>
    </dgm:pt>
    <dgm:pt modelId="{198FB448-0DF7-406F-85B1-3F9C9909307C}" type="pres">
      <dgm:prSet presAssocID="{9684B75E-C04D-4C59-B67F-97F57A8BE4AF}" presName="sibTrans" presStyleLbl="sibTrans2D1" presStyleIdx="0" presStyleCnt="8"/>
      <dgm:spPr/>
    </dgm:pt>
    <dgm:pt modelId="{886895A5-2940-43F5-9A68-6700A4EA5B3F}" type="pres">
      <dgm:prSet presAssocID="{B4C0C640-A388-4174-8CD7-641986D68676}" presName="node" presStyleLbl="node1" presStyleIdx="1" presStyleCnt="8">
        <dgm:presLayoutVars>
          <dgm:bulletEnabled val="1"/>
        </dgm:presLayoutVars>
      </dgm:prSet>
      <dgm:spPr/>
    </dgm:pt>
    <dgm:pt modelId="{8079BF91-5047-43C8-A4BA-FAB4548E608C}" type="pres">
      <dgm:prSet presAssocID="{B4C0C640-A388-4174-8CD7-641986D68676}" presName="dummy" presStyleCnt="0"/>
      <dgm:spPr/>
    </dgm:pt>
    <dgm:pt modelId="{99B54C48-F77B-4DA2-B902-C6F5507CE22E}" type="pres">
      <dgm:prSet presAssocID="{DFC3841E-7D33-4FBA-9051-2C16435BDC44}" presName="sibTrans" presStyleLbl="sibTrans2D1" presStyleIdx="1" presStyleCnt="8"/>
      <dgm:spPr/>
    </dgm:pt>
    <dgm:pt modelId="{390C6142-D572-4E1E-A931-1E4517832E8D}" type="pres">
      <dgm:prSet presAssocID="{0D4D32D0-AFC0-4C54-B9C0-A61D637A87B6}" presName="node" presStyleLbl="node1" presStyleIdx="2" presStyleCnt="8">
        <dgm:presLayoutVars>
          <dgm:bulletEnabled val="1"/>
        </dgm:presLayoutVars>
      </dgm:prSet>
      <dgm:spPr/>
    </dgm:pt>
    <dgm:pt modelId="{220162A1-A8B4-4C4C-9569-B61FC5B0F98D}" type="pres">
      <dgm:prSet presAssocID="{0D4D32D0-AFC0-4C54-B9C0-A61D637A87B6}" presName="dummy" presStyleCnt="0"/>
      <dgm:spPr/>
    </dgm:pt>
    <dgm:pt modelId="{95836FFC-A133-4180-BC04-31D3F49C562E}" type="pres">
      <dgm:prSet presAssocID="{AC176515-CD3F-4D97-ADE0-33CB80146571}" presName="sibTrans" presStyleLbl="sibTrans2D1" presStyleIdx="2" presStyleCnt="8"/>
      <dgm:spPr/>
    </dgm:pt>
    <dgm:pt modelId="{F3B040A2-4651-4783-99D1-F8DEC2D3198E}" type="pres">
      <dgm:prSet presAssocID="{B4150A8A-E9DB-49E7-94F4-C4E1C339FCC0}" presName="node" presStyleLbl="node1" presStyleIdx="3" presStyleCnt="8">
        <dgm:presLayoutVars>
          <dgm:bulletEnabled val="1"/>
        </dgm:presLayoutVars>
      </dgm:prSet>
      <dgm:spPr/>
    </dgm:pt>
    <dgm:pt modelId="{B40C2F80-0EE2-48CA-8ABB-86D388C5CFB8}" type="pres">
      <dgm:prSet presAssocID="{B4150A8A-E9DB-49E7-94F4-C4E1C339FCC0}" presName="dummy" presStyleCnt="0"/>
      <dgm:spPr/>
    </dgm:pt>
    <dgm:pt modelId="{6663307F-05B5-43C6-A451-7F4570C81B4E}" type="pres">
      <dgm:prSet presAssocID="{C2621845-B91C-47C5-B4AC-F0DAF26E2DCE}" presName="sibTrans" presStyleLbl="sibTrans2D1" presStyleIdx="3" presStyleCnt="8"/>
      <dgm:spPr/>
    </dgm:pt>
    <dgm:pt modelId="{B63AF34F-B9CD-4A30-9348-F358E8837AB9}" type="pres">
      <dgm:prSet presAssocID="{58E2A5BC-44F5-432D-BF2E-1EF229135031}" presName="node" presStyleLbl="node1" presStyleIdx="4" presStyleCnt="8">
        <dgm:presLayoutVars>
          <dgm:bulletEnabled val="1"/>
        </dgm:presLayoutVars>
      </dgm:prSet>
      <dgm:spPr/>
    </dgm:pt>
    <dgm:pt modelId="{0BF34E9C-E560-4A54-8F1E-EF5E5D621339}" type="pres">
      <dgm:prSet presAssocID="{58E2A5BC-44F5-432D-BF2E-1EF229135031}" presName="dummy" presStyleCnt="0"/>
      <dgm:spPr/>
    </dgm:pt>
    <dgm:pt modelId="{B9517C3D-C4D9-4628-B0F6-C27AD322032F}" type="pres">
      <dgm:prSet presAssocID="{712B6D07-90BF-4C3D-A2AD-FD2BC5E804A9}" presName="sibTrans" presStyleLbl="sibTrans2D1" presStyleIdx="4" presStyleCnt="8"/>
      <dgm:spPr/>
    </dgm:pt>
    <dgm:pt modelId="{882D1CE4-FDA0-4178-855E-E8CE400ABDE4}" type="pres">
      <dgm:prSet presAssocID="{EBD910FA-FDC5-4E32-875E-20EAE32C1AA5}" presName="node" presStyleLbl="node1" presStyleIdx="5" presStyleCnt="8">
        <dgm:presLayoutVars>
          <dgm:bulletEnabled val="1"/>
        </dgm:presLayoutVars>
      </dgm:prSet>
      <dgm:spPr/>
    </dgm:pt>
    <dgm:pt modelId="{B387BB09-DE16-4727-9AB7-4184C3739508}" type="pres">
      <dgm:prSet presAssocID="{EBD910FA-FDC5-4E32-875E-20EAE32C1AA5}" presName="dummy" presStyleCnt="0"/>
      <dgm:spPr/>
    </dgm:pt>
    <dgm:pt modelId="{DDDAD40C-A7A5-4AFB-B999-BF24DD374459}" type="pres">
      <dgm:prSet presAssocID="{87B1F7B3-0E55-4A1A-A1A2-B236E193693F}" presName="sibTrans" presStyleLbl="sibTrans2D1" presStyleIdx="5" presStyleCnt="8"/>
      <dgm:spPr/>
    </dgm:pt>
    <dgm:pt modelId="{574F003A-C8E3-4997-89D6-C15DB7F85CDC}" type="pres">
      <dgm:prSet presAssocID="{4DBFB55B-2DF2-4BC0-A0E6-628041E04333}" presName="node" presStyleLbl="node1" presStyleIdx="6" presStyleCnt="8">
        <dgm:presLayoutVars>
          <dgm:bulletEnabled val="1"/>
        </dgm:presLayoutVars>
      </dgm:prSet>
      <dgm:spPr/>
    </dgm:pt>
    <dgm:pt modelId="{03BD1849-BA70-411E-8CF8-976F48A1700C}" type="pres">
      <dgm:prSet presAssocID="{4DBFB55B-2DF2-4BC0-A0E6-628041E04333}" presName="dummy" presStyleCnt="0"/>
      <dgm:spPr/>
    </dgm:pt>
    <dgm:pt modelId="{726A3C6E-01EF-4F45-A8FB-1F33A07A3872}" type="pres">
      <dgm:prSet presAssocID="{42E27171-406F-4A5C-9BB0-AD1CEF000277}" presName="sibTrans" presStyleLbl="sibTrans2D1" presStyleIdx="6" presStyleCnt="8"/>
      <dgm:spPr/>
    </dgm:pt>
    <dgm:pt modelId="{6C15C908-832A-40BC-93F1-AF02209C84EE}" type="pres">
      <dgm:prSet presAssocID="{EA61EC66-D770-4C10-B95E-0B45A5F5AF7A}" presName="node" presStyleLbl="node1" presStyleIdx="7" presStyleCnt="8">
        <dgm:presLayoutVars>
          <dgm:bulletEnabled val="1"/>
        </dgm:presLayoutVars>
      </dgm:prSet>
      <dgm:spPr/>
    </dgm:pt>
    <dgm:pt modelId="{F2B78BB7-FE0B-4562-9ABC-60F7BD0CAE45}" type="pres">
      <dgm:prSet presAssocID="{EA61EC66-D770-4C10-B95E-0B45A5F5AF7A}" presName="dummy" presStyleCnt="0"/>
      <dgm:spPr/>
    </dgm:pt>
    <dgm:pt modelId="{114E3806-C89B-49FE-B051-843C6816065D}" type="pres">
      <dgm:prSet presAssocID="{6DED6191-906A-44FF-87ED-FF9F5855C5E3}" presName="sibTrans" presStyleLbl="sibTrans2D1" presStyleIdx="7" presStyleCnt="8"/>
      <dgm:spPr/>
    </dgm:pt>
  </dgm:ptLst>
  <dgm:cxnLst>
    <dgm:cxn modelId="{D070CA05-174B-453B-B0EE-3B7ABB120256}" type="presOf" srcId="{42E27171-406F-4A5C-9BB0-AD1CEF000277}" destId="{726A3C6E-01EF-4F45-A8FB-1F33A07A3872}" srcOrd="0" destOrd="0" presId="urn:microsoft.com/office/officeart/2005/8/layout/radial6"/>
    <dgm:cxn modelId="{B7803D11-446C-49D2-96AA-CAF65B836032}" type="presOf" srcId="{EA61EC66-D770-4C10-B95E-0B45A5F5AF7A}" destId="{6C15C908-832A-40BC-93F1-AF02209C84EE}" srcOrd="0" destOrd="0" presId="urn:microsoft.com/office/officeart/2005/8/layout/radial6"/>
    <dgm:cxn modelId="{3731561E-3C44-4A53-9616-BA4E1E8DAF38}" srcId="{D8866F13-7D5A-4183-A204-EC4FE159A451}" destId="{B4C0C640-A388-4174-8CD7-641986D68676}" srcOrd="1" destOrd="0" parTransId="{27695719-E218-4AF6-A890-19D8D1E481A2}" sibTransId="{DFC3841E-7D33-4FBA-9051-2C16435BDC44}"/>
    <dgm:cxn modelId="{C8B52C2E-BA88-437E-A6F9-03A8AA42EF68}" type="presOf" srcId="{9684B75E-C04D-4C59-B67F-97F57A8BE4AF}" destId="{198FB448-0DF7-406F-85B1-3F9C9909307C}" srcOrd="0" destOrd="0" presId="urn:microsoft.com/office/officeart/2005/8/layout/radial6"/>
    <dgm:cxn modelId="{19983B3F-E861-4E97-833C-B341EF8F6CE4}" srcId="{D8866F13-7D5A-4183-A204-EC4FE159A451}" destId="{EBD910FA-FDC5-4E32-875E-20EAE32C1AA5}" srcOrd="5" destOrd="0" parTransId="{8A36F690-EA60-4A31-B64F-A51903D7EF36}" sibTransId="{87B1F7B3-0E55-4A1A-A1A2-B236E193693F}"/>
    <dgm:cxn modelId="{758D5C5D-37E3-4055-8F96-D7C0C9D9CE8D}" type="presOf" srcId="{712B6D07-90BF-4C3D-A2AD-FD2BC5E804A9}" destId="{B9517C3D-C4D9-4628-B0F6-C27AD322032F}" srcOrd="0" destOrd="0" presId="urn:microsoft.com/office/officeart/2005/8/layout/radial6"/>
    <dgm:cxn modelId="{6E4E8343-CDFE-4310-9A3D-454F72C06556}" srcId="{D8866F13-7D5A-4183-A204-EC4FE159A451}" destId="{58E2A5BC-44F5-432D-BF2E-1EF229135031}" srcOrd="4" destOrd="0" parTransId="{2077EF1B-C45D-4D75-8915-F32A4F9E9786}" sibTransId="{712B6D07-90BF-4C3D-A2AD-FD2BC5E804A9}"/>
    <dgm:cxn modelId="{C8E06C4C-0D39-47B3-A5F9-4C125BCC3EF6}" srcId="{D8866F13-7D5A-4183-A204-EC4FE159A451}" destId="{EA61EC66-D770-4C10-B95E-0B45A5F5AF7A}" srcOrd="7" destOrd="0" parTransId="{C1E4DB02-BED8-4463-9D9F-F78AA65B704F}" sibTransId="{6DED6191-906A-44FF-87ED-FF9F5855C5E3}"/>
    <dgm:cxn modelId="{40A5D76E-EF8B-46FA-8F75-93F119641D93}" type="presOf" srcId="{D8866F13-7D5A-4183-A204-EC4FE159A451}" destId="{5BDA0D49-D870-4557-A0AE-37373DCD10C3}" srcOrd="0" destOrd="0" presId="urn:microsoft.com/office/officeart/2005/8/layout/radial6"/>
    <dgm:cxn modelId="{F83F0F4F-4B65-4F3C-A595-76C16F45C707}" srcId="{D8866F13-7D5A-4183-A204-EC4FE159A451}" destId="{B4150A8A-E9DB-49E7-94F4-C4E1C339FCC0}" srcOrd="3" destOrd="0" parTransId="{B368DD7B-D3D0-416C-B7AC-C967828ACCD0}" sibTransId="{C2621845-B91C-47C5-B4AC-F0DAF26E2DCE}"/>
    <dgm:cxn modelId="{A6CD1373-9BA3-4D3F-979F-175D9488C6E9}" type="presOf" srcId="{B4C0C640-A388-4174-8CD7-641986D68676}" destId="{886895A5-2940-43F5-9A68-6700A4EA5B3F}" srcOrd="0" destOrd="0" presId="urn:microsoft.com/office/officeart/2005/8/layout/radial6"/>
    <dgm:cxn modelId="{3F3BFA77-CC28-4EE3-97C4-9443048CD8CC}" type="presOf" srcId="{0D4D32D0-AFC0-4C54-B9C0-A61D637A87B6}" destId="{390C6142-D572-4E1E-A931-1E4517832E8D}" srcOrd="0" destOrd="0" presId="urn:microsoft.com/office/officeart/2005/8/layout/radial6"/>
    <dgm:cxn modelId="{31A0BA7C-D5FE-4A46-B80C-1C50BF830A2F}" type="presOf" srcId="{4DBFB55B-2DF2-4BC0-A0E6-628041E04333}" destId="{574F003A-C8E3-4997-89D6-C15DB7F85CDC}" srcOrd="0" destOrd="0" presId="urn:microsoft.com/office/officeart/2005/8/layout/radial6"/>
    <dgm:cxn modelId="{33F4F382-CDE5-47DA-802D-45CBB73AFBA5}" srcId="{D8866F13-7D5A-4183-A204-EC4FE159A451}" destId="{4DBFB55B-2DF2-4BC0-A0E6-628041E04333}" srcOrd="6" destOrd="0" parTransId="{39F42520-C425-4F9F-895F-565B83D6C83B}" sibTransId="{42E27171-406F-4A5C-9BB0-AD1CEF000277}"/>
    <dgm:cxn modelId="{D38CF29E-D1D3-4804-9314-4D643FAFDBA5}" type="presOf" srcId="{6DED6191-906A-44FF-87ED-FF9F5855C5E3}" destId="{114E3806-C89B-49FE-B051-843C6816065D}" srcOrd="0" destOrd="0" presId="urn:microsoft.com/office/officeart/2005/8/layout/radial6"/>
    <dgm:cxn modelId="{CCB741A0-3E1B-4665-85E9-5F3835BE01DD}" srcId="{D2C95D35-13D3-415C-8F54-2AB2968EB2D1}" destId="{D8866F13-7D5A-4183-A204-EC4FE159A451}" srcOrd="0" destOrd="0" parTransId="{BD2B1DF6-B395-4F1A-9570-541B8CB97B09}" sibTransId="{5568CFBA-9BB6-4C0F-A685-25F15A0621AD}"/>
    <dgm:cxn modelId="{1878B4A7-1A3C-4DCB-8B33-2FBA53F7EF56}" type="presOf" srcId="{B4150A8A-E9DB-49E7-94F4-C4E1C339FCC0}" destId="{F3B040A2-4651-4783-99D1-F8DEC2D3198E}" srcOrd="0" destOrd="0" presId="urn:microsoft.com/office/officeart/2005/8/layout/radial6"/>
    <dgm:cxn modelId="{969298A9-0145-4627-A57C-55EB42C51322}" srcId="{D8866F13-7D5A-4183-A204-EC4FE159A451}" destId="{0D4D32D0-AFC0-4C54-B9C0-A61D637A87B6}" srcOrd="2" destOrd="0" parTransId="{FC506F6F-0C2F-458D-B266-C0324121372C}" sibTransId="{AC176515-CD3F-4D97-ADE0-33CB80146571}"/>
    <dgm:cxn modelId="{D82C28B2-2072-43E1-BDC6-F7E6747C7061}" type="presOf" srcId="{D2C95D35-13D3-415C-8F54-2AB2968EB2D1}" destId="{7A003D85-D072-4142-97D7-41F979C67C9F}" srcOrd="0" destOrd="0" presId="urn:microsoft.com/office/officeart/2005/8/layout/radial6"/>
    <dgm:cxn modelId="{18A940C5-5731-4445-AA74-6BDBDF83D08B}" type="presOf" srcId="{C2621845-B91C-47C5-B4AC-F0DAF26E2DCE}" destId="{6663307F-05B5-43C6-A451-7F4570C81B4E}" srcOrd="0" destOrd="0" presId="urn:microsoft.com/office/officeart/2005/8/layout/radial6"/>
    <dgm:cxn modelId="{CDC4B9CA-26B0-4336-A1A1-4CD7E2389E35}" type="presOf" srcId="{EBD910FA-FDC5-4E32-875E-20EAE32C1AA5}" destId="{882D1CE4-FDA0-4178-855E-E8CE400ABDE4}" srcOrd="0" destOrd="0" presId="urn:microsoft.com/office/officeart/2005/8/layout/radial6"/>
    <dgm:cxn modelId="{04CF92D7-5BFD-480D-86B2-791310EB1FB8}" type="presOf" srcId="{AC176515-CD3F-4D97-ADE0-33CB80146571}" destId="{95836FFC-A133-4180-BC04-31D3F49C562E}" srcOrd="0" destOrd="0" presId="urn:microsoft.com/office/officeart/2005/8/layout/radial6"/>
    <dgm:cxn modelId="{D2C5F0E0-F297-4B01-9D4F-FCF278D5CD57}" type="presOf" srcId="{58E2A5BC-44F5-432D-BF2E-1EF229135031}" destId="{B63AF34F-B9CD-4A30-9348-F358E8837AB9}" srcOrd="0" destOrd="0" presId="urn:microsoft.com/office/officeart/2005/8/layout/radial6"/>
    <dgm:cxn modelId="{54F95CE1-8099-494B-A66C-6D04C3FB74C5}" type="presOf" srcId="{3745312D-147D-4DBB-AAD3-7A78C826DC21}" destId="{2ED0366A-8F1B-4AB1-AD3A-DBEC27672F46}" srcOrd="0" destOrd="0" presId="urn:microsoft.com/office/officeart/2005/8/layout/radial6"/>
    <dgm:cxn modelId="{3ECD43E8-2A91-453C-AE8D-3F48C2E1A21C}" srcId="{D8866F13-7D5A-4183-A204-EC4FE159A451}" destId="{3745312D-147D-4DBB-AAD3-7A78C826DC21}" srcOrd="0" destOrd="0" parTransId="{1F15FD94-F349-456E-808B-A45D3E181CC3}" sibTransId="{9684B75E-C04D-4C59-B67F-97F57A8BE4AF}"/>
    <dgm:cxn modelId="{C224D5EB-0CF8-497A-8F52-AF0113CAB367}" type="presOf" srcId="{87B1F7B3-0E55-4A1A-A1A2-B236E193693F}" destId="{DDDAD40C-A7A5-4AFB-B999-BF24DD374459}" srcOrd="0" destOrd="0" presId="urn:microsoft.com/office/officeart/2005/8/layout/radial6"/>
    <dgm:cxn modelId="{946603F6-2092-4D85-91B1-35CBFABB0E5E}" type="presOf" srcId="{DFC3841E-7D33-4FBA-9051-2C16435BDC44}" destId="{99B54C48-F77B-4DA2-B902-C6F5507CE22E}" srcOrd="0" destOrd="0" presId="urn:microsoft.com/office/officeart/2005/8/layout/radial6"/>
    <dgm:cxn modelId="{4385E541-CAEF-435A-850D-06ED013F983A}" type="presParOf" srcId="{7A003D85-D072-4142-97D7-41F979C67C9F}" destId="{5BDA0D49-D870-4557-A0AE-37373DCD10C3}" srcOrd="0" destOrd="0" presId="urn:microsoft.com/office/officeart/2005/8/layout/radial6"/>
    <dgm:cxn modelId="{29F619E9-B150-4AC5-9280-F45B286FC8E9}" type="presParOf" srcId="{7A003D85-D072-4142-97D7-41F979C67C9F}" destId="{2ED0366A-8F1B-4AB1-AD3A-DBEC27672F46}" srcOrd="1" destOrd="0" presId="urn:microsoft.com/office/officeart/2005/8/layout/radial6"/>
    <dgm:cxn modelId="{285BA364-C021-4BD8-AAB3-0BD3DCFA7028}" type="presParOf" srcId="{7A003D85-D072-4142-97D7-41F979C67C9F}" destId="{CD4FEB77-78D9-4925-AF81-1907BF219BEE}" srcOrd="2" destOrd="0" presId="urn:microsoft.com/office/officeart/2005/8/layout/radial6"/>
    <dgm:cxn modelId="{70B815BF-1934-4768-9C9F-79CF5A7D340A}" type="presParOf" srcId="{7A003D85-D072-4142-97D7-41F979C67C9F}" destId="{198FB448-0DF7-406F-85B1-3F9C9909307C}" srcOrd="3" destOrd="0" presId="urn:microsoft.com/office/officeart/2005/8/layout/radial6"/>
    <dgm:cxn modelId="{C5F271ED-868B-415C-9836-232653F0D341}" type="presParOf" srcId="{7A003D85-D072-4142-97D7-41F979C67C9F}" destId="{886895A5-2940-43F5-9A68-6700A4EA5B3F}" srcOrd="4" destOrd="0" presId="urn:microsoft.com/office/officeart/2005/8/layout/radial6"/>
    <dgm:cxn modelId="{079C3827-7109-4433-AEA5-BA3C341A4B3F}" type="presParOf" srcId="{7A003D85-D072-4142-97D7-41F979C67C9F}" destId="{8079BF91-5047-43C8-A4BA-FAB4548E608C}" srcOrd="5" destOrd="0" presId="urn:microsoft.com/office/officeart/2005/8/layout/radial6"/>
    <dgm:cxn modelId="{0A692FA3-5E06-477D-9E6A-CA803071AC04}" type="presParOf" srcId="{7A003D85-D072-4142-97D7-41F979C67C9F}" destId="{99B54C48-F77B-4DA2-B902-C6F5507CE22E}" srcOrd="6" destOrd="0" presId="urn:microsoft.com/office/officeart/2005/8/layout/radial6"/>
    <dgm:cxn modelId="{365279E5-5FAC-43A5-AAB8-755096833FDA}" type="presParOf" srcId="{7A003D85-D072-4142-97D7-41F979C67C9F}" destId="{390C6142-D572-4E1E-A931-1E4517832E8D}" srcOrd="7" destOrd="0" presId="urn:microsoft.com/office/officeart/2005/8/layout/radial6"/>
    <dgm:cxn modelId="{D3C7525F-84E1-4655-B50A-2798CD1E026D}" type="presParOf" srcId="{7A003D85-D072-4142-97D7-41F979C67C9F}" destId="{220162A1-A8B4-4C4C-9569-B61FC5B0F98D}" srcOrd="8" destOrd="0" presId="urn:microsoft.com/office/officeart/2005/8/layout/radial6"/>
    <dgm:cxn modelId="{4F698D85-8691-475A-87AE-FD1AC73029AF}" type="presParOf" srcId="{7A003D85-D072-4142-97D7-41F979C67C9F}" destId="{95836FFC-A133-4180-BC04-31D3F49C562E}" srcOrd="9" destOrd="0" presId="urn:microsoft.com/office/officeart/2005/8/layout/radial6"/>
    <dgm:cxn modelId="{45D05036-2038-4762-8C6B-45D9C2728D6F}" type="presParOf" srcId="{7A003D85-D072-4142-97D7-41F979C67C9F}" destId="{F3B040A2-4651-4783-99D1-F8DEC2D3198E}" srcOrd="10" destOrd="0" presId="urn:microsoft.com/office/officeart/2005/8/layout/radial6"/>
    <dgm:cxn modelId="{9F125892-FA7D-469C-A1B8-78FA91F31673}" type="presParOf" srcId="{7A003D85-D072-4142-97D7-41F979C67C9F}" destId="{B40C2F80-0EE2-48CA-8ABB-86D388C5CFB8}" srcOrd="11" destOrd="0" presId="urn:microsoft.com/office/officeart/2005/8/layout/radial6"/>
    <dgm:cxn modelId="{62FB3126-90F1-4053-836B-244C2C5348CF}" type="presParOf" srcId="{7A003D85-D072-4142-97D7-41F979C67C9F}" destId="{6663307F-05B5-43C6-A451-7F4570C81B4E}" srcOrd="12" destOrd="0" presId="urn:microsoft.com/office/officeart/2005/8/layout/radial6"/>
    <dgm:cxn modelId="{0E06AA7F-42A2-4117-A2F3-12D5ED659CAF}" type="presParOf" srcId="{7A003D85-D072-4142-97D7-41F979C67C9F}" destId="{B63AF34F-B9CD-4A30-9348-F358E8837AB9}" srcOrd="13" destOrd="0" presId="urn:microsoft.com/office/officeart/2005/8/layout/radial6"/>
    <dgm:cxn modelId="{E92076A8-63C9-45AE-9FBF-13FFFB843D9F}" type="presParOf" srcId="{7A003D85-D072-4142-97D7-41F979C67C9F}" destId="{0BF34E9C-E560-4A54-8F1E-EF5E5D621339}" srcOrd="14" destOrd="0" presId="urn:microsoft.com/office/officeart/2005/8/layout/radial6"/>
    <dgm:cxn modelId="{9DB55801-10C9-4FE1-8978-BC49B49F95E9}" type="presParOf" srcId="{7A003D85-D072-4142-97D7-41F979C67C9F}" destId="{B9517C3D-C4D9-4628-B0F6-C27AD322032F}" srcOrd="15" destOrd="0" presId="urn:microsoft.com/office/officeart/2005/8/layout/radial6"/>
    <dgm:cxn modelId="{2430BC4F-F2DE-4916-A8C5-A35D027C9418}" type="presParOf" srcId="{7A003D85-D072-4142-97D7-41F979C67C9F}" destId="{882D1CE4-FDA0-4178-855E-E8CE400ABDE4}" srcOrd="16" destOrd="0" presId="urn:microsoft.com/office/officeart/2005/8/layout/radial6"/>
    <dgm:cxn modelId="{092FC7B0-EBA1-4FD8-8CCA-A46079A2DB18}" type="presParOf" srcId="{7A003D85-D072-4142-97D7-41F979C67C9F}" destId="{B387BB09-DE16-4727-9AB7-4184C3739508}" srcOrd="17" destOrd="0" presId="urn:microsoft.com/office/officeart/2005/8/layout/radial6"/>
    <dgm:cxn modelId="{32ED961E-9F24-4762-A872-B1D266202B7B}" type="presParOf" srcId="{7A003D85-D072-4142-97D7-41F979C67C9F}" destId="{DDDAD40C-A7A5-4AFB-B999-BF24DD374459}" srcOrd="18" destOrd="0" presId="urn:microsoft.com/office/officeart/2005/8/layout/radial6"/>
    <dgm:cxn modelId="{BE9AB545-63CA-4CF8-BC82-7F3920D570FD}" type="presParOf" srcId="{7A003D85-D072-4142-97D7-41F979C67C9F}" destId="{574F003A-C8E3-4997-89D6-C15DB7F85CDC}" srcOrd="19" destOrd="0" presId="urn:microsoft.com/office/officeart/2005/8/layout/radial6"/>
    <dgm:cxn modelId="{A6B4970C-C392-4230-AF69-7C0D140F99A1}" type="presParOf" srcId="{7A003D85-D072-4142-97D7-41F979C67C9F}" destId="{03BD1849-BA70-411E-8CF8-976F48A1700C}" srcOrd="20" destOrd="0" presId="urn:microsoft.com/office/officeart/2005/8/layout/radial6"/>
    <dgm:cxn modelId="{FBEE4022-29C1-4F10-B129-B1F84A62C422}" type="presParOf" srcId="{7A003D85-D072-4142-97D7-41F979C67C9F}" destId="{726A3C6E-01EF-4F45-A8FB-1F33A07A3872}" srcOrd="21" destOrd="0" presId="urn:microsoft.com/office/officeart/2005/8/layout/radial6"/>
    <dgm:cxn modelId="{717506B3-28A9-4DF7-A90E-6E2E363D7C50}" type="presParOf" srcId="{7A003D85-D072-4142-97D7-41F979C67C9F}" destId="{6C15C908-832A-40BC-93F1-AF02209C84EE}" srcOrd="22" destOrd="0" presId="urn:microsoft.com/office/officeart/2005/8/layout/radial6"/>
    <dgm:cxn modelId="{300687B0-08F2-4606-A295-97A8394EA869}" type="presParOf" srcId="{7A003D85-D072-4142-97D7-41F979C67C9F}" destId="{F2B78BB7-FE0B-4562-9ABC-60F7BD0CAE45}" srcOrd="23" destOrd="0" presId="urn:microsoft.com/office/officeart/2005/8/layout/radial6"/>
    <dgm:cxn modelId="{F71B1602-821B-47E0-A71C-ECD4B8E801A4}" type="presParOf" srcId="{7A003D85-D072-4142-97D7-41F979C67C9F}" destId="{114E3806-C89B-49FE-B051-843C6816065D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E4E553-AF6E-425B-858C-B2B529E0D4BD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AE46EA6-FC13-46E5-B76B-F06EE0B2D96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Industry Voice for Construction</a:t>
          </a:r>
        </a:p>
      </dgm:t>
    </dgm:pt>
    <dgm:pt modelId="{BEF4B7CB-DD6B-4DE8-B227-0ACFD4FDC2C2}" type="parTrans" cxnId="{47F96EBD-DE3C-4543-B68B-B542AB7D087D}">
      <dgm:prSet/>
      <dgm:spPr/>
      <dgm:t>
        <a:bodyPr/>
        <a:lstStyle/>
        <a:p>
          <a:endParaRPr lang="en-US"/>
        </a:p>
      </dgm:t>
    </dgm:pt>
    <dgm:pt modelId="{63BF488B-042E-4FDA-AEDA-7E4730398C57}" type="sibTrans" cxnId="{47F96EBD-DE3C-4543-B68B-B542AB7D087D}">
      <dgm:prSet/>
      <dgm:spPr/>
      <dgm:t>
        <a:bodyPr/>
        <a:lstStyle/>
        <a:p>
          <a:endParaRPr lang="en-US"/>
        </a:p>
      </dgm:t>
    </dgm:pt>
    <dgm:pt modelId="{5BB0B1FC-94EB-4239-B7D4-B0B72F9542E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Network and Connect with Peers</a:t>
          </a:r>
        </a:p>
      </dgm:t>
    </dgm:pt>
    <dgm:pt modelId="{F22C34E8-F294-42BC-81B1-62B0C96DDD3F}" type="parTrans" cxnId="{70C37001-BC03-42E6-B5C7-4C20ED0BFAB6}">
      <dgm:prSet/>
      <dgm:spPr/>
      <dgm:t>
        <a:bodyPr/>
        <a:lstStyle/>
        <a:p>
          <a:endParaRPr lang="en-US"/>
        </a:p>
      </dgm:t>
    </dgm:pt>
    <dgm:pt modelId="{B5482171-E5BD-4386-9D55-F982172BE619}" type="sibTrans" cxnId="{70C37001-BC03-42E6-B5C7-4C20ED0BFAB6}">
      <dgm:prSet/>
      <dgm:spPr/>
      <dgm:t>
        <a:bodyPr/>
        <a:lstStyle/>
        <a:p>
          <a:endParaRPr lang="en-US"/>
        </a:p>
      </dgm:t>
    </dgm:pt>
    <dgm:pt modelId="{531A2954-D304-47D0-A16A-72A8A181D2B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Professional Development/</a:t>
          </a:r>
          <a:br>
            <a:rPr lang="en-US" sz="1800" b="1" dirty="0">
              <a:latin typeface="Nunito" panose="00000500000000000000" pitchFamily="2" charset="0"/>
            </a:rPr>
          </a:br>
          <a:r>
            <a:rPr lang="en-US" sz="1800" b="1" dirty="0">
              <a:latin typeface="Nunito" panose="00000500000000000000" pitchFamily="2" charset="0"/>
            </a:rPr>
            <a:t>Education</a:t>
          </a:r>
        </a:p>
      </dgm:t>
    </dgm:pt>
    <dgm:pt modelId="{6425C723-9C90-479F-9A91-B8916929BF7D}" type="parTrans" cxnId="{C68CF6F3-3E4B-456E-8F20-D4EE80EF1B27}">
      <dgm:prSet/>
      <dgm:spPr/>
      <dgm:t>
        <a:bodyPr/>
        <a:lstStyle/>
        <a:p>
          <a:endParaRPr lang="en-US"/>
        </a:p>
      </dgm:t>
    </dgm:pt>
    <dgm:pt modelId="{1E0C2630-0F3D-4B8A-9165-1CB754DD915B}" type="sibTrans" cxnId="{C68CF6F3-3E4B-456E-8F20-D4EE80EF1B27}">
      <dgm:prSet/>
      <dgm:spPr/>
      <dgm:t>
        <a:bodyPr/>
        <a:lstStyle/>
        <a:p>
          <a:endParaRPr lang="en-US"/>
        </a:p>
      </dgm:t>
    </dgm:pt>
    <dgm:pt modelId="{2657B47E-7EE4-4352-BD3D-40FC272D127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Member Discounts </a:t>
          </a:r>
        </a:p>
      </dgm:t>
    </dgm:pt>
    <dgm:pt modelId="{9DED69EC-E399-4FDD-9F59-E29D1E36779A}" type="parTrans" cxnId="{C1C145B4-B628-4A6E-BB7A-1ADFD5EB8CD6}">
      <dgm:prSet/>
      <dgm:spPr/>
      <dgm:t>
        <a:bodyPr/>
        <a:lstStyle/>
        <a:p>
          <a:endParaRPr lang="en-US"/>
        </a:p>
      </dgm:t>
    </dgm:pt>
    <dgm:pt modelId="{051843CD-2139-44B7-920A-3BB32D42DC49}" type="sibTrans" cxnId="{C1C145B4-B628-4A6E-BB7A-1ADFD5EB8CD6}">
      <dgm:prSet/>
      <dgm:spPr/>
      <dgm:t>
        <a:bodyPr/>
        <a:lstStyle/>
        <a:p>
          <a:endParaRPr lang="en-US"/>
        </a:p>
      </dgm:t>
    </dgm:pt>
    <dgm:pt modelId="{1FB1B747-1466-44BE-95F2-CD15FDC0141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News, Information &amp; Resources </a:t>
          </a:r>
        </a:p>
      </dgm:t>
    </dgm:pt>
    <dgm:pt modelId="{A46C3BB9-73A7-4D79-841D-6793D9D3EB2E}" type="parTrans" cxnId="{0DE781AB-723F-4FB6-B2BB-7F4176E23630}">
      <dgm:prSet/>
      <dgm:spPr/>
      <dgm:t>
        <a:bodyPr/>
        <a:lstStyle/>
        <a:p>
          <a:endParaRPr lang="en-US"/>
        </a:p>
      </dgm:t>
    </dgm:pt>
    <dgm:pt modelId="{203F429E-B85B-4622-9936-16369620188A}" type="sibTrans" cxnId="{0DE781AB-723F-4FB6-B2BB-7F4176E23630}">
      <dgm:prSet/>
      <dgm:spPr/>
      <dgm:t>
        <a:bodyPr/>
        <a:lstStyle/>
        <a:p>
          <a:endParaRPr lang="en-US"/>
        </a:p>
      </dgm:t>
    </dgm:pt>
    <dgm:pt modelId="{DE9DA33D-91D3-44A4-ACC0-949F2622A35E}" type="pres">
      <dgm:prSet presAssocID="{0FE4E553-AF6E-425B-858C-B2B529E0D4BD}" presName="root" presStyleCnt="0">
        <dgm:presLayoutVars>
          <dgm:dir/>
          <dgm:resizeHandles val="exact"/>
        </dgm:presLayoutVars>
      </dgm:prSet>
      <dgm:spPr/>
    </dgm:pt>
    <dgm:pt modelId="{C36EDCF7-BB70-4B3E-8534-0718F204C939}" type="pres">
      <dgm:prSet presAssocID="{FAE46EA6-FC13-46E5-B76B-F06EE0B2D96C}" presName="compNode" presStyleCnt="0"/>
      <dgm:spPr/>
    </dgm:pt>
    <dgm:pt modelId="{1C4C2ED3-36D6-467D-BFD2-AFA247140C02}" type="pres">
      <dgm:prSet presAssocID="{FAE46EA6-FC13-46E5-B76B-F06EE0B2D96C}" presName="iconBgRect" presStyleLbl="bgShp" presStyleIdx="0" presStyleCnt="5"/>
      <dgm:spPr/>
    </dgm:pt>
    <dgm:pt modelId="{AC46F78F-6C6B-4C87-BB4B-CFF263015AA8}" type="pres">
      <dgm:prSet presAssocID="{FAE46EA6-FC13-46E5-B76B-F06EE0B2D96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82A40E0E-0A7C-4B3E-9F43-D729B5E80D2C}" type="pres">
      <dgm:prSet presAssocID="{FAE46EA6-FC13-46E5-B76B-F06EE0B2D96C}" presName="spaceRect" presStyleCnt="0"/>
      <dgm:spPr/>
    </dgm:pt>
    <dgm:pt modelId="{CBDA709F-686C-41C6-B861-73EBB00AF72D}" type="pres">
      <dgm:prSet presAssocID="{FAE46EA6-FC13-46E5-B76B-F06EE0B2D96C}" presName="textRect" presStyleLbl="revTx" presStyleIdx="0" presStyleCnt="5" custScaleX="118905" custScaleY="112952" custLinFactNeighborX="-520" custLinFactNeighborY="16801">
        <dgm:presLayoutVars>
          <dgm:chMax val="1"/>
          <dgm:chPref val="1"/>
        </dgm:presLayoutVars>
      </dgm:prSet>
      <dgm:spPr/>
    </dgm:pt>
    <dgm:pt modelId="{804123A5-93C3-4B70-9A4D-2442083FCE47}" type="pres">
      <dgm:prSet presAssocID="{63BF488B-042E-4FDA-AEDA-7E4730398C57}" presName="sibTrans" presStyleCnt="0"/>
      <dgm:spPr/>
    </dgm:pt>
    <dgm:pt modelId="{0F026363-C40C-4672-BBE8-FC4A26FAAC1A}" type="pres">
      <dgm:prSet presAssocID="{5BB0B1FC-94EB-4239-B7D4-B0B72F9542EF}" presName="compNode" presStyleCnt="0"/>
      <dgm:spPr/>
    </dgm:pt>
    <dgm:pt modelId="{4C0D99FE-368A-442E-92A5-AE813545BEE1}" type="pres">
      <dgm:prSet presAssocID="{5BB0B1FC-94EB-4239-B7D4-B0B72F9542EF}" presName="iconBgRect" presStyleLbl="bgShp" presStyleIdx="1" presStyleCnt="5"/>
      <dgm:spPr/>
    </dgm:pt>
    <dgm:pt modelId="{E6C414D1-17E8-403B-B0AC-DF121668F67D}" type="pres">
      <dgm:prSet presAssocID="{5BB0B1FC-94EB-4239-B7D4-B0B72F9542E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88217195-0AD0-4F95-AC60-AF00230BB556}" type="pres">
      <dgm:prSet presAssocID="{5BB0B1FC-94EB-4239-B7D4-B0B72F9542EF}" presName="spaceRect" presStyleCnt="0"/>
      <dgm:spPr/>
    </dgm:pt>
    <dgm:pt modelId="{823E614A-EE3B-46C6-A6D1-4656ADDB033A}" type="pres">
      <dgm:prSet presAssocID="{5BB0B1FC-94EB-4239-B7D4-B0B72F9542EF}" presName="textRect" presStyleLbl="revTx" presStyleIdx="1" presStyleCnt="5" custLinFactNeighborX="-2633" custLinFactNeighborY="4165">
        <dgm:presLayoutVars>
          <dgm:chMax val="1"/>
          <dgm:chPref val="1"/>
        </dgm:presLayoutVars>
      </dgm:prSet>
      <dgm:spPr/>
    </dgm:pt>
    <dgm:pt modelId="{5EFE2BCF-7FD3-421C-B1D2-1619046CA74E}" type="pres">
      <dgm:prSet presAssocID="{B5482171-E5BD-4386-9D55-F982172BE619}" presName="sibTrans" presStyleCnt="0"/>
      <dgm:spPr/>
    </dgm:pt>
    <dgm:pt modelId="{319B6D7B-A960-4F7D-B3BB-7D206BB38E2E}" type="pres">
      <dgm:prSet presAssocID="{531A2954-D304-47D0-A16A-72A8A181D2B1}" presName="compNode" presStyleCnt="0"/>
      <dgm:spPr/>
    </dgm:pt>
    <dgm:pt modelId="{E1D860FC-7D1D-411B-B944-7DA64516A95C}" type="pres">
      <dgm:prSet presAssocID="{531A2954-D304-47D0-A16A-72A8A181D2B1}" presName="iconBgRect" presStyleLbl="bgShp" presStyleIdx="2" presStyleCnt="5"/>
      <dgm:spPr/>
    </dgm:pt>
    <dgm:pt modelId="{3D9BE944-7A95-4F4C-BF95-9F462350AA00}" type="pres">
      <dgm:prSet presAssocID="{531A2954-D304-47D0-A16A-72A8A181D2B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4D351E87-04BD-4CFA-97BF-ECAEAF2D7CFD}" type="pres">
      <dgm:prSet presAssocID="{531A2954-D304-47D0-A16A-72A8A181D2B1}" presName="spaceRect" presStyleCnt="0"/>
      <dgm:spPr/>
    </dgm:pt>
    <dgm:pt modelId="{D6E5F2DE-998B-4159-BC4F-5067E68812F1}" type="pres">
      <dgm:prSet presAssocID="{531A2954-D304-47D0-A16A-72A8A181D2B1}" presName="textRect" presStyleLbl="revTx" presStyleIdx="2" presStyleCnt="5" custScaleX="113372" custScaleY="93395">
        <dgm:presLayoutVars>
          <dgm:chMax val="1"/>
          <dgm:chPref val="1"/>
        </dgm:presLayoutVars>
      </dgm:prSet>
      <dgm:spPr/>
    </dgm:pt>
    <dgm:pt modelId="{48E89213-02AD-4A46-A5EE-1E76777E21DB}" type="pres">
      <dgm:prSet presAssocID="{1E0C2630-0F3D-4B8A-9165-1CB754DD915B}" presName="sibTrans" presStyleCnt="0"/>
      <dgm:spPr/>
    </dgm:pt>
    <dgm:pt modelId="{A309A7C6-F2C7-480A-BCFC-60C2E7962B5D}" type="pres">
      <dgm:prSet presAssocID="{2657B47E-7EE4-4352-BD3D-40FC272D127B}" presName="compNode" presStyleCnt="0"/>
      <dgm:spPr/>
    </dgm:pt>
    <dgm:pt modelId="{C0B16BE8-717C-4287-B75B-423EEA5FC858}" type="pres">
      <dgm:prSet presAssocID="{2657B47E-7EE4-4352-BD3D-40FC272D127B}" presName="iconBgRect" presStyleLbl="bgShp" presStyleIdx="3" presStyleCnt="5"/>
      <dgm:spPr/>
    </dgm:pt>
    <dgm:pt modelId="{FDE21C51-4F55-4D89-A9B5-F4D9531DAF71}" type="pres">
      <dgm:prSet presAssocID="{2657B47E-7EE4-4352-BD3D-40FC272D127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6CB08A5-ED22-48E9-8D15-2FE455884DB0}" type="pres">
      <dgm:prSet presAssocID="{2657B47E-7EE4-4352-BD3D-40FC272D127B}" presName="spaceRect" presStyleCnt="0"/>
      <dgm:spPr/>
    </dgm:pt>
    <dgm:pt modelId="{9C88CB16-0BCC-4EE3-B093-8E4190328BF1}" type="pres">
      <dgm:prSet presAssocID="{2657B47E-7EE4-4352-BD3D-40FC272D127B}" presName="textRect" presStyleLbl="revTx" presStyleIdx="3" presStyleCnt="5" custLinFactNeighborY="5472">
        <dgm:presLayoutVars>
          <dgm:chMax val="1"/>
          <dgm:chPref val="1"/>
        </dgm:presLayoutVars>
      </dgm:prSet>
      <dgm:spPr/>
    </dgm:pt>
    <dgm:pt modelId="{0AFD2F73-DA0D-4C72-AC1B-6EAB2A1AC5DB}" type="pres">
      <dgm:prSet presAssocID="{051843CD-2139-44B7-920A-3BB32D42DC49}" presName="sibTrans" presStyleCnt="0"/>
      <dgm:spPr/>
    </dgm:pt>
    <dgm:pt modelId="{57126D5E-8E26-4FD3-B478-C005B934C323}" type="pres">
      <dgm:prSet presAssocID="{1FB1B747-1466-44BE-95F2-CD15FDC01416}" presName="compNode" presStyleCnt="0"/>
      <dgm:spPr/>
    </dgm:pt>
    <dgm:pt modelId="{008F099C-32C6-4267-9E2C-950F49671DDF}" type="pres">
      <dgm:prSet presAssocID="{1FB1B747-1466-44BE-95F2-CD15FDC01416}" presName="iconBgRect" presStyleLbl="bgShp" presStyleIdx="4" presStyleCnt="5"/>
      <dgm:spPr/>
    </dgm:pt>
    <dgm:pt modelId="{308C34E5-ED26-472D-A9D2-119FDCE96848}" type="pres">
      <dgm:prSet presAssocID="{1FB1B747-1466-44BE-95F2-CD15FDC0141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3A69417A-F493-402C-8A54-C013F5AC6B74}" type="pres">
      <dgm:prSet presAssocID="{1FB1B747-1466-44BE-95F2-CD15FDC01416}" presName="spaceRect" presStyleCnt="0"/>
      <dgm:spPr/>
    </dgm:pt>
    <dgm:pt modelId="{9F2A9901-1DFA-4BFF-8949-585972861FD1}" type="pres">
      <dgm:prSet presAssocID="{1FB1B747-1466-44BE-95F2-CD15FDC0141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0C37001-BC03-42E6-B5C7-4C20ED0BFAB6}" srcId="{0FE4E553-AF6E-425B-858C-B2B529E0D4BD}" destId="{5BB0B1FC-94EB-4239-B7D4-B0B72F9542EF}" srcOrd="1" destOrd="0" parTransId="{F22C34E8-F294-42BC-81B1-62B0C96DDD3F}" sibTransId="{B5482171-E5BD-4386-9D55-F982172BE619}"/>
    <dgm:cxn modelId="{81309A2F-B0D1-45F7-9A9A-C6522EDBE3AC}" type="presOf" srcId="{531A2954-D304-47D0-A16A-72A8A181D2B1}" destId="{D6E5F2DE-998B-4159-BC4F-5067E68812F1}" srcOrd="0" destOrd="0" presId="urn:microsoft.com/office/officeart/2018/5/layout/IconCircleLabelList"/>
    <dgm:cxn modelId="{0C380F5B-A903-4948-8F93-B35BC3E081AF}" type="presOf" srcId="{0FE4E553-AF6E-425B-858C-B2B529E0D4BD}" destId="{DE9DA33D-91D3-44A4-ACC0-949F2622A35E}" srcOrd="0" destOrd="0" presId="urn:microsoft.com/office/officeart/2018/5/layout/IconCircleLabelList"/>
    <dgm:cxn modelId="{32A83763-A58B-44F7-851C-8304DF0B254F}" type="presOf" srcId="{FAE46EA6-FC13-46E5-B76B-F06EE0B2D96C}" destId="{CBDA709F-686C-41C6-B861-73EBB00AF72D}" srcOrd="0" destOrd="0" presId="urn:microsoft.com/office/officeart/2018/5/layout/IconCircleLabelList"/>
    <dgm:cxn modelId="{63704086-AE56-44DC-B654-9F2CD6AA3631}" type="presOf" srcId="{1FB1B747-1466-44BE-95F2-CD15FDC01416}" destId="{9F2A9901-1DFA-4BFF-8949-585972861FD1}" srcOrd="0" destOrd="0" presId="urn:microsoft.com/office/officeart/2018/5/layout/IconCircleLabelList"/>
    <dgm:cxn modelId="{63041CA4-6852-434F-AD06-7E6B1C9D6BD1}" type="presOf" srcId="{5BB0B1FC-94EB-4239-B7D4-B0B72F9542EF}" destId="{823E614A-EE3B-46C6-A6D1-4656ADDB033A}" srcOrd="0" destOrd="0" presId="urn:microsoft.com/office/officeart/2018/5/layout/IconCircleLabelList"/>
    <dgm:cxn modelId="{0DE781AB-723F-4FB6-B2BB-7F4176E23630}" srcId="{0FE4E553-AF6E-425B-858C-B2B529E0D4BD}" destId="{1FB1B747-1466-44BE-95F2-CD15FDC01416}" srcOrd="4" destOrd="0" parTransId="{A46C3BB9-73A7-4D79-841D-6793D9D3EB2E}" sibTransId="{203F429E-B85B-4622-9936-16369620188A}"/>
    <dgm:cxn modelId="{C1C145B4-B628-4A6E-BB7A-1ADFD5EB8CD6}" srcId="{0FE4E553-AF6E-425B-858C-B2B529E0D4BD}" destId="{2657B47E-7EE4-4352-BD3D-40FC272D127B}" srcOrd="3" destOrd="0" parTransId="{9DED69EC-E399-4FDD-9F59-E29D1E36779A}" sibTransId="{051843CD-2139-44B7-920A-3BB32D42DC49}"/>
    <dgm:cxn modelId="{47F96EBD-DE3C-4543-B68B-B542AB7D087D}" srcId="{0FE4E553-AF6E-425B-858C-B2B529E0D4BD}" destId="{FAE46EA6-FC13-46E5-B76B-F06EE0B2D96C}" srcOrd="0" destOrd="0" parTransId="{BEF4B7CB-DD6B-4DE8-B227-0ACFD4FDC2C2}" sibTransId="{63BF488B-042E-4FDA-AEDA-7E4730398C57}"/>
    <dgm:cxn modelId="{BEFCEECC-35A9-402B-8F5D-774200A4965C}" type="presOf" srcId="{2657B47E-7EE4-4352-BD3D-40FC272D127B}" destId="{9C88CB16-0BCC-4EE3-B093-8E4190328BF1}" srcOrd="0" destOrd="0" presId="urn:microsoft.com/office/officeart/2018/5/layout/IconCircleLabelList"/>
    <dgm:cxn modelId="{C68CF6F3-3E4B-456E-8F20-D4EE80EF1B27}" srcId="{0FE4E553-AF6E-425B-858C-B2B529E0D4BD}" destId="{531A2954-D304-47D0-A16A-72A8A181D2B1}" srcOrd="2" destOrd="0" parTransId="{6425C723-9C90-479F-9A91-B8916929BF7D}" sibTransId="{1E0C2630-0F3D-4B8A-9165-1CB754DD915B}"/>
    <dgm:cxn modelId="{4BEE7D68-5531-4533-8408-27D39E2B369F}" type="presParOf" srcId="{DE9DA33D-91D3-44A4-ACC0-949F2622A35E}" destId="{C36EDCF7-BB70-4B3E-8534-0718F204C939}" srcOrd="0" destOrd="0" presId="urn:microsoft.com/office/officeart/2018/5/layout/IconCircleLabelList"/>
    <dgm:cxn modelId="{0F06B737-27E4-45A4-9440-5AA05A16F173}" type="presParOf" srcId="{C36EDCF7-BB70-4B3E-8534-0718F204C939}" destId="{1C4C2ED3-36D6-467D-BFD2-AFA247140C02}" srcOrd="0" destOrd="0" presId="urn:microsoft.com/office/officeart/2018/5/layout/IconCircleLabelList"/>
    <dgm:cxn modelId="{9281CC0F-80DE-4E30-A135-318384645088}" type="presParOf" srcId="{C36EDCF7-BB70-4B3E-8534-0718F204C939}" destId="{AC46F78F-6C6B-4C87-BB4B-CFF263015AA8}" srcOrd="1" destOrd="0" presId="urn:microsoft.com/office/officeart/2018/5/layout/IconCircleLabelList"/>
    <dgm:cxn modelId="{9AB940C0-28F5-485B-AA31-AC884CE719D9}" type="presParOf" srcId="{C36EDCF7-BB70-4B3E-8534-0718F204C939}" destId="{82A40E0E-0A7C-4B3E-9F43-D729B5E80D2C}" srcOrd="2" destOrd="0" presId="urn:microsoft.com/office/officeart/2018/5/layout/IconCircleLabelList"/>
    <dgm:cxn modelId="{C4095500-9389-42B6-8644-375422ABFA36}" type="presParOf" srcId="{C36EDCF7-BB70-4B3E-8534-0718F204C939}" destId="{CBDA709F-686C-41C6-B861-73EBB00AF72D}" srcOrd="3" destOrd="0" presId="urn:microsoft.com/office/officeart/2018/5/layout/IconCircleLabelList"/>
    <dgm:cxn modelId="{C6E44060-F369-4C92-BB8C-417B5845CAD8}" type="presParOf" srcId="{DE9DA33D-91D3-44A4-ACC0-949F2622A35E}" destId="{804123A5-93C3-4B70-9A4D-2442083FCE47}" srcOrd="1" destOrd="0" presId="urn:microsoft.com/office/officeart/2018/5/layout/IconCircleLabelList"/>
    <dgm:cxn modelId="{7A71289A-9D42-480B-8E30-961E2AB1C809}" type="presParOf" srcId="{DE9DA33D-91D3-44A4-ACC0-949F2622A35E}" destId="{0F026363-C40C-4672-BBE8-FC4A26FAAC1A}" srcOrd="2" destOrd="0" presId="urn:microsoft.com/office/officeart/2018/5/layout/IconCircleLabelList"/>
    <dgm:cxn modelId="{392D01F5-55EA-4E91-A939-9DA83F973BE8}" type="presParOf" srcId="{0F026363-C40C-4672-BBE8-FC4A26FAAC1A}" destId="{4C0D99FE-368A-442E-92A5-AE813545BEE1}" srcOrd="0" destOrd="0" presId="urn:microsoft.com/office/officeart/2018/5/layout/IconCircleLabelList"/>
    <dgm:cxn modelId="{E65598D1-CDD7-4002-A9C2-9F665D35E7B7}" type="presParOf" srcId="{0F026363-C40C-4672-BBE8-FC4A26FAAC1A}" destId="{E6C414D1-17E8-403B-B0AC-DF121668F67D}" srcOrd="1" destOrd="0" presId="urn:microsoft.com/office/officeart/2018/5/layout/IconCircleLabelList"/>
    <dgm:cxn modelId="{0A424288-7218-4899-9687-BCF225DF1E39}" type="presParOf" srcId="{0F026363-C40C-4672-BBE8-FC4A26FAAC1A}" destId="{88217195-0AD0-4F95-AC60-AF00230BB556}" srcOrd="2" destOrd="0" presId="urn:microsoft.com/office/officeart/2018/5/layout/IconCircleLabelList"/>
    <dgm:cxn modelId="{6D1A6D42-B4CF-415D-A2A4-3C1999DF1280}" type="presParOf" srcId="{0F026363-C40C-4672-BBE8-FC4A26FAAC1A}" destId="{823E614A-EE3B-46C6-A6D1-4656ADDB033A}" srcOrd="3" destOrd="0" presId="urn:microsoft.com/office/officeart/2018/5/layout/IconCircleLabelList"/>
    <dgm:cxn modelId="{F9FAC648-C6B4-41D9-A7D6-13758DE57E44}" type="presParOf" srcId="{DE9DA33D-91D3-44A4-ACC0-949F2622A35E}" destId="{5EFE2BCF-7FD3-421C-B1D2-1619046CA74E}" srcOrd="3" destOrd="0" presId="urn:microsoft.com/office/officeart/2018/5/layout/IconCircleLabelList"/>
    <dgm:cxn modelId="{3D87B7B3-7973-464F-A16B-5A004EE24B31}" type="presParOf" srcId="{DE9DA33D-91D3-44A4-ACC0-949F2622A35E}" destId="{319B6D7B-A960-4F7D-B3BB-7D206BB38E2E}" srcOrd="4" destOrd="0" presId="urn:microsoft.com/office/officeart/2018/5/layout/IconCircleLabelList"/>
    <dgm:cxn modelId="{E6C5E2F9-85C3-4081-AA13-9DEC59A72464}" type="presParOf" srcId="{319B6D7B-A960-4F7D-B3BB-7D206BB38E2E}" destId="{E1D860FC-7D1D-411B-B944-7DA64516A95C}" srcOrd="0" destOrd="0" presId="urn:microsoft.com/office/officeart/2018/5/layout/IconCircleLabelList"/>
    <dgm:cxn modelId="{3F8445E8-76C3-43F3-9A7F-AD903C6EEBCA}" type="presParOf" srcId="{319B6D7B-A960-4F7D-B3BB-7D206BB38E2E}" destId="{3D9BE944-7A95-4F4C-BF95-9F462350AA00}" srcOrd="1" destOrd="0" presId="urn:microsoft.com/office/officeart/2018/5/layout/IconCircleLabelList"/>
    <dgm:cxn modelId="{90CE2486-0136-4330-8D66-574D5873C8A6}" type="presParOf" srcId="{319B6D7B-A960-4F7D-B3BB-7D206BB38E2E}" destId="{4D351E87-04BD-4CFA-97BF-ECAEAF2D7CFD}" srcOrd="2" destOrd="0" presId="urn:microsoft.com/office/officeart/2018/5/layout/IconCircleLabelList"/>
    <dgm:cxn modelId="{A556AEDE-AD53-47AF-B600-F7A0D94A22E2}" type="presParOf" srcId="{319B6D7B-A960-4F7D-B3BB-7D206BB38E2E}" destId="{D6E5F2DE-998B-4159-BC4F-5067E68812F1}" srcOrd="3" destOrd="0" presId="urn:microsoft.com/office/officeart/2018/5/layout/IconCircleLabelList"/>
    <dgm:cxn modelId="{C67B0EAA-0DD3-4093-8CF7-13C9E749F872}" type="presParOf" srcId="{DE9DA33D-91D3-44A4-ACC0-949F2622A35E}" destId="{48E89213-02AD-4A46-A5EE-1E76777E21DB}" srcOrd="5" destOrd="0" presId="urn:microsoft.com/office/officeart/2018/5/layout/IconCircleLabelList"/>
    <dgm:cxn modelId="{2F5D5D91-4F6E-4365-A4B2-03D78D1EED52}" type="presParOf" srcId="{DE9DA33D-91D3-44A4-ACC0-949F2622A35E}" destId="{A309A7C6-F2C7-480A-BCFC-60C2E7962B5D}" srcOrd="6" destOrd="0" presId="urn:microsoft.com/office/officeart/2018/5/layout/IconCircleLabelList"/>
    <dgm:cxn modelId="{14D4A423-A3C2-45AC-91B2-FEF8FAADDD12}" type="presParOf" srcId="{A309A7C6-F2C7-480A-BCFC-60C2E7962B5D}" destId="{C0B16BE8-717C-4287-B75B-423EEA5FC858}" srcOrd="0" destOrd="0" presId="urn:microsoft.com/office/officeart/2018/5/layout/IconCircleLabelList"/>
    <dgm:cxn modelId="{7682F82C-7ACE-45CF-B713-2D80BBE2A57F}" type="presParOf" srcId="{A309A7C6-F2C7-480A-BCFC-60C2E7962B5D}" destId="{FDE21C51-4F55-4D89-A9B5-F4D9531DAF71}" srcOrd="1" destOrd="0" presId="urn:microsoft.com/office/officeart/2018/5/layout/IconCircleLabelList"/>
    <dgm:cxn modelId="{E61A1958-CEDF-4580-AEEE-EE066E746E7B}" type="presParOf" srcId="{A309A7C6-F2C7-480A-BCFC-60C2E7962B5D}" destId="{A6CB08A5-ED22-48E9-8D15-2FE455884DB0}" srcOrd="2" destOrd="0" presId="urn:microsoft.com/office/officeart/2018/5/layout/IconCircleLabelList"/>
    <dgm:cxn modelId="{BB20AFE0-1236-4EB1-A8B2-67C78FDE6586}" type="presParOf" srcId="{A309A7C6-F2C7-480A-BCFC-60C2E7962B5D}" destId="{9C88CB16-0BCC-4EE3-B093-8E4190328BF1}" srcOrd="3" destOrd="0" presId="urn:microsoft.com/office/officeart/2018/5/layout/IconCircleLabelList"/>
    <dgm:cxn modelId="{C9741A35-8A87-443F-B55D-2EFD066A1EB5}" type="presParOf" srcId="{DE9DA33D-91D3-44A4-ACC0-949F2622A35E}" destId="{0AFD2F73-DA0D-4C72-AC1B-6EAB2A1AC5DB}" srcOrd="7" destOrd="0" presId="urn:microsoft.com/office/officeart/2018/5/layout/IconCircleLabelList"/>
    <dgm:cxn modelId="{889B5A47-632D-4ADC-BE81-20C0573DB820}" type="presParOf" srcId="{DE9DA33D-91D3-44A4-ACC0-949F2622A35E}" destId="{57126D5E-8E26-4FD3-B478-C005B934C323}" srcOrd="8" destOrd="0" presId="urn:microsoft.com/office/officeart/2018/5/layout/IconCircleLabelList"/>
    <dgm:cxn modelId="{AA51119B-7113-4FF9-954D-A15A6EFDF784}" type="presParOf" srcId="{57126D5E-8E26-4FD3-B478-C005B934C323}" destId="{008F099C-32C6-4267-9E2C-950F49671DDF}" srcOrd="0" destOrd="0" presId="urn:microsoft.com/office/officeart/2018/5/layout/IconCircleLabelList"/>
    <dgm:cxn modelId="{10DCA5C5-6995-4B55-9941-8964E8E87AFC}" type="presParOf" srcId="{57126D5E-8E26-4FD3-B478-C005B934C323}" destId="{308C34E5-ED26-472D-A9D2-119FDCE96848}" srcOrd="1" destOrd="0" presId="urn:microsoft.com/office/officeart/2018/5/layout/IconCircleLabelList"/>
    <dgm:cxn modelId="{B1E110EB-3C20-4CA5-8AED-755212A432C8}" type="presParOf" srcId="{57126D5E-8E26-4FD3-B478-C005B934C323}" destId="{3A69417A-F493-402C-8A54-C013F5AC6B74}" srcOrd="2" destOrd="0" presId="urn:microsoft.com/office/officeart/2018/5/layout/IconCircleLabelList"/>
    <dgm:cxn modelId="{7BF35E47-8623-4C27-B5D9-E81EB1387FDB}" type="presParOf" srcId="{57126D5E-8E26-4FD3-B478-C005B934C323}" destId="{9F2A9901-1DFA-4BFF-8949-585972861FD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11A26D-2319-4C45-BAB0-B92B1D2D2DA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6EC9F4-8A02-4BE5-8FDB-8E1721BEDE9E}">
      <dgm:prSet/>
      <dgm:spPr/>
      <dgm:t>
        <a:bodyPr/>
        <a:lstStyle/>
        <a:p>
          <a:r>
            <a:rPr lang="en-US" b="0" i="0"/>
            <a:t>Building Material</a:t>
          </a:r>
          <a:endParaRPr lang="en-US"/>
        </a:p>
      </dgm:t>
    </dgm:pt>
    <dgm:pt modelId="{E2FCC0C3-17FE-454F-9AD7-BBA3B06E5206}" type="parTrans" cxnId="{76F8A1BF-7388-4C4A-93F1-0074B843577B}">
      <dgm:prSet/>
      <dgm:spPr/>
      <dgm:t>
        <a:bodyPr/>
        <a:lstStyle/>
        <a:p>
          <a:endParaRPr lang="en-US"/>
        </a:p>
      </dgm:t>
    </dgm:pt>
    <dgm:pt modelId="{6821EAB9-B80C-42A9-8346-F5C61DE57D22}" type="sibTrans" cxnId="{76F8A1BF-7388-4C4A-93F1-0074B843577B}">
      <dgm:prSet/>
      <dgm:spPr/>
      <dgm:t>
        <a:bodyPr/>
        <a:lstStyle/>
        <a:p>
          <a:endParaRPr lang="en-US"/>
        </a:p>
      </dgm:t>
    </dgm:pt>
    <dgm:pt modelId="{08397020-D300-42E9-AC3A-A95414F673A5}">
      <dgm:prSet/>
      <dgm:spPr/>
      <dgm:t>
        <a:bodyPr/>
        <a:lstStyle/>
        <a:p>
          <a:r>
            <a:rPr lang="en-US" b="0" i="0"/>
            <a:t>Business Development</a:t>
          </a:r>
          <a:endParaRPr lang="en-US"/>
        </a:p>
      </dgm:t>
    </dgm:pt>
    <dgm:pt modelId="{9C1C4948-0B04-48D7-8F6C-25A6B2B1C9E4}" type="parTrans" cxnId="{51A1C697-D45B-492B-A079-77FFEF6AACB3}">
      <dgm:prSet/>
      <dgm:spPr/>
      <dgm:t>
        <a:bodyPr/>
        <a:lstStyle/>
        <a:p>
          <a:endParaRPr lang="en-US"/>
        </a:p>
      </dgm:t>
    </dgm:pt>
    <dgm:pt modelId="{348F5C17-5AD8-4B83-8073-EB295D30C37E}" type="sibTrans" cxnId="{51A1C697-D45B-492B-A079-77FFEF6AACB3}">
      <dgm:prSet/>
      <dgm:spPr/>
      <dgm:t>
        <a:bodyPr/>
        <a:lstStyle/>
        <a:p>
          <a:endParaRPr lang="en-US"/>
        </a:p>
      </dgm:t>
    </dgm:pt>
    <dgm:pt modelId="{6B94D9D4-18E2-49D9-AEE0-5705AC81BAAF}">
      <dgm:prSet/>
      <dgm:spPr/>
      <dgm:t>
        <a:bodyPr/>
        <a:lstStyle/>
        <a:p>
          <a:r>
            <a:rPr lang="en-US" b="0" i="0"/>
            <a:t>CLC Leadership-Link</a:t>
          </a:r>
          <a:endParaRPr lang="en-US"/>
        </a:p>
      </dgm:t>
    </dgm:pt>
    <dgm:pt modelId="{4D8FC379-174D-49C1-A66A-A56B0CDC33F2}" type="parTrans" cxnId="{164E4F66-8DFE-4F3B-9206-A72ECF48A694}">
      <dgm:prSet/>
      <dgm:spPr/>
      <dgm:t>
        <a:bodyPr/>
        <a:lstStyle/>
        <a:p>
          <a:endParaRPr lang="en-US"/>
        </a:p>
      </dgm:t>
    </dgm:pt>
    <dgm:pt modelId="{22C861A6-1EB5-4ACF-BB19-497DC25CA93A}" type="sibTrans" cxnId="{164E4F66-8DFE-4F3B-9206-A72ECF48A694}">
      <dgm:prSet/>
      <dgm:spPr/>
      <dgm:t>
        <a:bodyPr/>
        <a:lstStyle/>
        <a:p>
          <a:endParaRPr lang="en-US"/>
        </a:p>
      </dgm:t>
    </dgm:pt>
    <dgm:pt modelId="{C81EC06E-CB00-4953-A424-CB467EF25E7D}">
      <dgm:prSet/>
      <dgm:spPr/>
      <dgm:t>
        <a:bodyPr/>
        <a:lstStyle/>
        <a:p>
          <a:r>
            <a:rPr lang="en-US" b="0" i="0"/>
            <a:t>Construction Law in Brief</a:t>
          </a:r>
          <a:endParaRPr lang="en-US"/>
        </a:p>
      </dgm:t>
    </dgm:pt>
    <dgm:pt modelId="{197DF90A-A0AF-4F06-8D72-CB8BDDEB7838}" type="parTrans" cxnId="{B9911869-2CAB-433D-A6EA-4BEBB15F8B76}">
      <dgm:prSet/>
      <dgm:spPr/>
      <dgm:t>
        <a:bodyPr/>
        <a:lstStyle/>
        <a:p>
          <a:endParaRPr lang="en-US"/>
        </a:p>
      </dgm:t>
    </dgm:pt>
    <dgm:pt modelId="{2B2C2695-8262-478C-B7E1-0777BB7AE113}" type="sibTrans" cxnId="{B9911869-2CAB-433D-A6EA-4BEBB15F8B76}">
      <dgm:prSet/>
      <dgm:spPr/>
      <dgm:t>
        <a:bodyPr/>
        <a:lstStyle/>
        <a:p>
          <a:endParaRPr lang="en-US"/>
        </a:p>
      </dgm:t>
    </dgm:pt>
    <dgm:pt modelId="{8405747C-FA7D-4779-B93A-0AD784E0DB60}">
      <dgm:prSet/>
      <dgm:spPr/>
      <dgm:t>
        <a:bodyPr/>
        <a:lstStyle/>
        <a:p>
          <a:r>
            <a:rPr lang="en-US" b="0" i="0"/>
            <a:t>Construction Advocacy in Action </a:t>
          </a:r>
          <a:endParaRPr lang="en-US"/>
        </a:p>
      </dgm:t>
    </dgm:pt>
    <dgm:pt modelId="{A7426704-7141-4DF6-B793-6596E45AA3FA}" type="parTrans" cxnId="{D3E6CB1B-7D1A-46CA-BED0-F5223175D258}">
      <dgm:prSet/>
      <dgm:spPr/>
      <dgm:t>
        <a:bodyPr/>
        <a:lstStyle/>
        <a:p>
          <a:endParaRPr lang="en-US"/>
        </a:p>
      </dgm:t>
    </dgm:pt>
    <dgm:pt modelId="{5E4FC737-1610-49D7-8C19-A78F7BA67E9D}" type="sibTrans" cxnId="{D3E6CB1B-7D1A-46CA-BED0-F5223175D258}">
      <dgm:prSet/>
      <dgm:spPr/>
      <dgm:t>
        <a:bodyPr/>
        <a:lstStyle/>
        <a:p>
          <a:endParaRPr lang="en-US"/>
        </a:p>
      </dgm:t>
    </dgm:pt>
    <dgm:pt modelId="{D236CB3F-085B-48EE-B216-9315988C7237}">
      <dgm:prSet/>
      <dgm:spPr/>
      <dgm:t>
        <a:bodyPr/>
        <a:lstStyle/>
        <a:p>
          <a:r>
            <a:rPr lang="en-US" b="0" i="0"/>
            <a:t>Constructor Monthly</a:t>
          </a:r>
          <a:endParaRPr lang="en-US"/>
        </a:p>
      </dgm:t>
    </dgm:pt>
    <dgm:pt modelId="{3F6B22FE-8AA7-4713-8F51-22F33E507ED8}" type="parTrans" cxnId="{6208D69E-2354-48B5-BD04-1CC779C98BAA}">
      <dgm:prSet/>
      <dgm:spPr/>
      <dgm:t>
        <a:bodyPr/>
        <a:lstStyle/>
        <a:p>
          <a:endParaRPr lang="en-US"/>
        </a:p>
      </dgm:t>
    </dgm:pt>
    <dgm:pt modelId="{0B2AF8A9-3A62-468D-ACF1-0FFA4C825E30}" type="sibTrans" cxnId="{6208D69E-2354-48B5-BD04-1CC779C98BAA}">
      <dgm:prSet/>
      <dgm:spPr/>
      <dgm:t>
        <a:bodyPr/>
        <a:lstStyle/>
        <a:p>
          <a:endParaRPr lang="en-US"/>
        </a:p>
      </dgm:t>
    </dgm:pt>
    <dgm:pt modelId="{D7F6443B-E3A8-423B-9198-ACDD5256BF73}">
      <dgm:prSet/>
      <dgm:spPr/>
      <dgm:t>
        <a:bodyPr/>
        <a:lstStyle/>
        <a:p>
          <a:r>
            <a:rPr lang="en-US" b="0" i="0"/>
            <a:t>Data Digest</a:t>
          </a:r>
          <a:endParaRPr lang="en-US"/>
        </a:p>
      </dgm:t>
    </dgm:pt>
    <dgm:pt modelId="{C666479D-BBAF-4B17-8BBD-F867512B1B80}" type="parTrans" cxnId="{8E9D2B9C-8006-4BE4-BAE3-BFE018D16AAA}">
      <dgm:prSet/>
      <dgm:spPr/>
      <dgm:t>
        <a:bodyPr/>
        <a:lstStyle/>
        <a:p>
          <a:endParaRPr lang="en-US"/>
        </a:p>
      </dgm:t>
    </dgm:pt>
    <dgm:pt modelId="{0C5703FD-9640-49CD-9813-618BBC728311}" type="sibTrans" cxnId="{8E9D2B9C-8006-4BE4-BAE3-BFE018D16AAA}">
      <dgm:prSet/>
      <dgm:spPr/>
      <dgm:t>
        <a:bodyPr/>
        <a:lstStyle/>
        <a:p>
          <a:endParaRPr lang="en-US"/>
        </a:p>
      </dgm:t>
    </dgm:pt>
    <dgm:pt modelId="{D55A5597-5D04-4FD5-96C6-247AF5FEFA4E}">
      <dgm:prSet/>
      <dgm:spPr/>
      <dgm:t>
        <a:bodyPr/>
        <a:lstStyle/>
        <a:p>
          <a:r>
            <a:rPr lang="en-US" b="0" i="0"/>
            <a:t>Environmental Observer</a:t>
          </a:r>
          <a:endParaRPr lang="en-US"/>
        </a:p>
      </dgm:t>
    </dgm:pt>
    <dgm:pt modelId="{FBA3480E-058B-45FF-B653-6E43E3AF2FBF}" type="parTrans" cxnId="{62D88E1A-705D-4914-BA41-28440F0A6114}">
      <dgm:prSet/>
      <dgm:spPr/>
      <dgm:t>
        <a:bodyPr/>
        <a:lstStyle/>
        <a:p>
          <a:endParaRPr lang="en-US"/>
        </a:p>
      </dgm:t>
    </dgm:pt>
    <dgm:pt modelId="{FA1D87FD-D4AC-447B-BBDB-B7EBC13D1176}" type="sibTrans" cxnId="{62D88E1A-705D-4914-BA41-28440F0A6114}">
      <dgm:prSet/>
      <dgm:spPr/>
      <dgm:t>
        <a:bodyPr/>
        <a:lstStyle/>
        <a:p>
          <a:endParaRPr lang="en-US"/>
        </a:p>
      </dgm:t>
    </dgm:pt>
    <dgm:pt modelId="{B8CF7E2B-F332-4F39-826F-E8B30B4E129A}">
      <dgm:prSet/>
      <dgm:spPr/>
      <dgm:t>
        <a:bodyPr/>
        <a:lstStyle/>
        <a:p>
          <a:r>
            <a:rPr lang="en-US" b="0" i="0"/>
            <a:t>Federal Contractor Report</a:t>
          </a:r>
          <a:endParaRPr lang="en-US"/>
        </a:p>
      </dgm:t>
    </dgm:pt>
    <dgm:pt modelId="{8EC86825-9433-446C-B89F-75926A91E381}" type="parTrans" cxnId="{DCAFD54D-9012-4017-8928-D6794F33D4A1}">
      <dgm:prSet/>
      <dgm:spPr/>
      <dgm:t>
        <a:bodyPr/>
        <a:lstStyle/>
        <a:p>
          <a:endParaRPr lang="en-US"/>
        </a:p>
      </dgm:t>
    </dgm:pt>
    <dgm:pt modelId="{251FD835-C994-4194-823F-1A6CCAE0F91F}" type="sibTrans" cxnId="{DCAFD54D-9012-4017-8928-D6794F33D4A1}">
      <dgm:prSet/>
      <dgm:spPr/>
      <dgm:t>
        <a:bodyPr/>
        <a:lstStyle/>
        <a:p>
          <a:endParaRPr lang="en-US"/>
        </a:p>
      </dgm:t>
    </dgm:pt>
    <dgm:pt modelId="{9D377DCF-BEB3-4C68-A7CC-28CEC4BE645E}">
      <dgm:prSet/>
      <dgm:spPr/>
      <dgm:t>
        <a:bodyPr/>
        <a:lstStyle/>
        <a:p>
          <a:r>
            <a:rPr lang="en-US" b="0" i="0"/>
            <a:t>Highway Facts Bulletin</a:t>
          </a:r>
          <a:endParaRPr lang="en-US"/>
        </a:p>
      </dgm:t>
    </dgm:pt>
    <dgm:pt modelId="{DE29C778-B712-45DB-95D2-963A533AE927}" type="parTrans" cxnId="{6C0BA8BF-C680-4B94-ADB7-E05C003A07B5}">
      <dgm:prSet/>
      <dgm:spPr/>
      <dgm:t>
        <a:bodyPr/>
        <a:lstStyle/>
        <a:p>
          <a:endParaRPr lang="en-US"/>
        </a:p>
      </dgm:t>
    </dgm:pt>
    <dgm:pt modelId="{62E7F022-E21F-41A4-9E9A-197411EB0955}" type="sibTrans" cxnId="{6C0BA8BF-C680-4B94-ADB7-E05C003A07B5}">
      <dgm:prSet/>
      <dgm:spPr/>
      <dgm:t>
        <a:bodyPr/>
        <a:lstStyle/>
        <a:p>
          <a:endParaRPr lang="en-US"/>
        </a:p>
      </dgm:t>
    </dgm:pt>
    <dgm:pt modelId="{16D9D113-453D-4D13-AE86-0EF37838C4D2}">
      <dgm:prSet/>
      <dgm:spPr/>
      <dgm:t>
        <a:bodyPr/>
        <a:lstStyle/>
        <a:p>
          <a:r>
            <a:rPr lang="en-US" b="0" i="0"/>
            <a:t>Human Resource &amp; Labor News</a:t>
          </a:r>
          <a:endParaRPr lang="en-US"/>
        </a:p>
      </dgm:t>
    </dgm:pt>
    <dgm:pt modelId="{291452E1-969B-43DE-95AA-E1CFBB729EAA}" type="parTrans" cxnId="{50EE8CCB-F637-4CE2-B04F-5A3894112077}">
      <dgm:prSet/>
      <dgm:spPr/>
      <dgm:t>
        <a:bodyPr/>
        <a:lstStyle/>
        <a:p>
          <a:endParaRPr lang="en-US"/>
        </a:p>
      </dgm:t>
    </dgm:pt>
    <dgm:pt modelId="{0C3E52A3-73F9-4288-A656-C6052C9B21D2}" type="sibTrans" cxnId="{50EE8CCB-F637-4CE2-B04F-5A3894112077}">
      <dgm:prSet/>
      <dgm:spPr/>
      <dgm:t>
        <a:bodyPr/>
        <a:lstStyle/>
        <a:p>
          <a:endParaRPr lang="en-US"/>
        </a:p>
      </dgm:t>
    </dgm:pt>
    <dgm:pt modelId="{7FD50584-F0EF-4AB3-997F-50B1155DF93D}">
      <dgm:prSet/>
      <dgm:spPr/>
      <dgm:t>
        <a:bodyPr/>
        <a:lstStyle/>
        <a:p>
          <a:r>
            <a:rPr lang="en-US" b="0" i="0"/>
            <a:t>News &amp; Views</a:t>
          </a:r>
          <a:endParaRPr lang="en-US"/>
        </a:p>
      </dgm:t>
    </dgm:pt>
    <dgm:pt modelId="{A23DEECC-C1E9-46BE-A0C6-ACDAB38F6B6E}" type="parTrans" cxnId="{1AEF1083-E032-4436-9260-883E06A8E353}">
      <dgm:prSet/>
      <dgm:spPr/>
      <dgm:t>
        <a:bodyPr/>
        <a:lstStyle/>
        <a:p>
          <a:endParaRPr lang="en-US"/>
        </a:p>
      </dgm:t>
    </dgm:pt>
    <dgm:pt modelId="{E1B3B331-01AF-4052-A053-1994D4B098A8}" type="sibTrans" cxnId="{1AEF1083-E032-4436-9260-883E06A8E353}">
      <dgm:prSet/>
      <dgm:spPr/>
      <dgm:t>
        <a:bodyPr/>
        <a:lstStyle/>
        <a:p>
          <a:endParaRPr lang="en-US"/>
        </a:p>
      </dgm:t>
    </dgm:pt>
    <dgm:pt modelId="{2ED4BFD2-1E56-4E5D-8091-9076B55B68A6}">
      <dgm:prSet/>
      <dgm:spPr/>
      <dgm:t>
        <a:bodyPr/>
        <a:lstStyle/>
        <a:p>
          <a:r>
            <a:rPr lang="en-US" b="0" i="0"/>
            <a:t>Utility INFO-Structure</a:t>
          </a:r>
          <a:endParaRPr lang="en-US"/>
        </a:p>
      </dgm:t>
    </dgm:pt>
    <dgm:pt modelId="{ECD4606D-4E80-4B74-A01B-B8FBB03C938F}" type="parTrans" cxnId="{EFE52443-26F9-4892-A553-6056E02CB43B}">
      <dgm:prSet/>
      <dgm:spPr/>
      <dgm:t>
        <a:bodyPr/>
        <a:lstStyle/>
        <a:p>
          <a:endParaRPr lang="en-US"/>
        </a:p>
      </dgm:t>
    </dgm:pt>
    <dgm:pt modelId="{8DD42BBC-26C4-4865-8919-39F87739A7E3}" type="sibTrans" cxnId="{EFE52443-26F9-4892-A553-6056E02CB43B}">
      <dgm:prSet/>
      <dgm:spPr/>
      <dgm:t>
        <a:bodyPr/>
        <a:lstStyle/>
        <a:p>
          <a:endParaRPr lang="en-US"/>
        </a:p>
      </dgm:t>
    </dgm:pt>
    <dgm:pt modelId="{A950D02F-7AED-4F0A-AE0C-DA598DE7A07D}">
      <dgm:prSet/>
      <dgm:spPr/>
      <dgm:t>
        <a:bodyPr/>
        <a:lstStyle/>
        <a:p>
          <a:r>
            <a:rPr lang="en-US" b="0" i="0"/>
            <a:t>Construction Safety and Health News</a:t>
          </a:r>
          <a:endParaRPr lang="en-US"/>
        </a:p>
      </dgm:t>
    </dgm:pt>
    <dgm:pt modelId="{178437CE-94A9-487C-B94F-A2574E4BE181}" type="parTrans" cxnId="{1FBFAA89-E0E7-45DB-8E71-6B97BF176547}">
      <dgm:prSet/>
      <dgm:spPr/>
      <dgm:t>
        <a:bodyPr/>
        <a:lstStyle/>
        <a:p>
          <a:endParaRPr lang="en-US"/>
        </a:p>
      </dgm:t>
    </dgm:pt>
    <dgm:pt modelId="{01B73604-4871-4D7F-B747-CC0C6CE35DB0}" type="sibTrans" cxnId="{1FBFAA89-E0E7-45DB-8E71-6B97BF176547}">
      <dgm:prSet/>
      <dgm:spPr/>
      <dgm:t>
        <a:bodyPr/>
        <a:lstStyle/>
        <a:p>
          <a:endParaRPr lang="en-US"/>
        </a:p>
      </dgm:t>
    </dgm:pt>
    <dgm:pt modelId="{5A9DB613-CD39-4637-B46D-1A69332E6176}">
      <dgm:prSet/>
      <dgm:spPr/>
      <dgm:t>
        <a:bodyPr/>
        <a:lstStyle/>
        <a:p>
          <a:r>
            <a:rPr lang="en-US" b="0" i="0"/>
            <a:t>TechBrief</a:t>
          </a:r>
          <a:endParaRPr lang="en-US"/>
        </a:p>
      </dgm:t>
    </dgm:pt>
    <dgm:pt modelId="{8AFD9224-13B5-49B8-BB9A-2358B6792984}" type="parTrans" cxnId="{E6CDD402-983C-4FF6-AA22-B5238C757AEF}">
      <dgm:prSet/>
      <dgm:spPr/>
      <dgm:t>
        <a:bodyPr/>
        <a:lstStyle/>
        <a:p>
          <a:endParaRPr lang="en-US"/>
        </a:p>
      </dgm:t>
    </dgm:pt>
    <dgm:pt modelId="{966824BA-4FBD-45BF-A6B8-BDEFA94E3A9B}" type="sibTrans" cxnId="{E6CDD402-983C-4FF6-AA22-B5238C757AEF}">
      <dgm:prSet/>
      <dgm:spPr/>
      <dgm:t>
        <a:bodyPr/>
        <a:lstStyle/>
        <a:p>
          <a:endParaRPr lang="en-US"/>
        </a:p>
      </dgm:t>
    </dgm:pt>
    <dgm:pt modelId="{4C5B417E-F8D3-4078-93EF-37D49AC5DB5A}">
      <dgm:prSet/>
      <dgm:spPr/>
      <dgm:t>
        <a:bodyPr/>
        <a:lstStyle/>
        <a:p>
          <a:r>
            <a:rPr lang="en-US" b="0" i="0"/>
            <a:t>Smartbrief</a:t>
          </a:r>
          <a:endParaRPr lang="en-US"/>
        </a:p>
      </dgm:t>
    </dgm:pt>
    <dgm:pt modelId="{715093BE-D61A-4085-A1AA-3BDD5C0E28E3}" type="parTrans" cxnId="{195945DA-1A11-43C2-9426-B42088D61514}">
      <dgm:prSet/>
      <dgm:spPr/>
      <dgm:t>
        <a:bodyPr/>
        <a:lstStyle/>
        <a:p>
          <a:endParaRPr lang="en-US"/>
        </a:p>
      </dgm:t>
    </dgm:pt>
    <dgm:pt modelId="{D32CB8D6-9F75-45D1-8152-E8600D8D8708}" type="sibTrans" cxnId="{195945DA-1A11-43C2-9426-B42088D61514}">
      <dgm:prSet/>
      <dgm:spPr/>
      <dgm:t>
        <a:bodyPr/>
        <a:lstStyle/>
        <a:p>
          <a:endParaRPr lang="en-US"/>
        </a:p>
      </dgm:t>
    </dgm:pt>
    <dgm:pt modelId="{1DA974C5-FF82-4C1B-B4A3-B0784432BD8C}" type="pres">
      <dgm:prSet presAssocID="{D311A26D-2319-4C45-BAB0-B92B1D2D2DA6}" presName="diagram" presStyleCnt="0">
        <dgm:presLayoutVars>
          <dgm:dir/>
          <dgm:resizeHandles val="exact"/>
        </dgm:presLayoutVars>
      </dgm:prSet>
      <dgm:spPr/>
    </dgm:pt>
    <dgm:pt modelId="{72C3A3FD-5294-4705-A5D1-D64544A3B024}" type="pres">
      <dgm:prSet presAssocID="{7B6EC9F4-8A02-4BE5-8FDB-8E1721BEDE9E}" presName="node" presStyleLbl="node1" presStyleIdx="0" presStyleCnt="16">
        <dgm:presLayoutVars>
          <dgm:bulletEnabled val="1"/>
        </dgm:presLayoutVars>
      </dgm:prSet>
      <dgm:spPr/>
    </dgm:pt>
    <dgm:pt modelId="{EE99F66B-12EA-493F-A6DE-878B96BED636}" type="pres">
      <dgm:prSet presAssocID="{6821EAB9-B80C-42A9-8346-F5C61DE57D22}" presName="sibTrans" presStyleCnt="0"/>
      <dgm:spPr/>
    </dgm:pt>
    <dgm:pt modelId="{B203AF11-0F30-4673-95B0-80E1DE4BCF85}" type="pres">
      <dgm:prSet presAssocID="{08397020-D300-42E9-AC3A-A95414F673A5}" presName="node" presStyleLbl="node1" presStyleIdx="1" presStyleCnt="16">
        <dgm:presLayoutVars>
          <dgm:bulletEnabled val="1"/>
        </dgm:presLayoutVars>
      </dgm:prSet>
      <dgm:spPr/>
    </dgm:pt>
    <dgm:pt modelId="{FA39BB89-36D8-4206-BE51-F4ECCA228711}" type="pres">
      <dgm:prSet presAssocID="{348F5C17-5AD8-4B83-8073-EB295D30C37E}" presName="sibTrans" presStyleCnt="0"/>
      <dgm:spPr/>
    </dgm:pt>
    <dgm:pt modelId="{352FDAE0-F378-46FF-BFE7-B09A985D3DBC}" type="pres">
      <dgm:prSet presAssocID="{6B94D9D4-18E2-49D9-AEE0-5705AC81BAAF}" presName="node" presStyleLbl="node1" presStyleIdx="2" presStyleCnt="16">
        <dgm:presLayoutVars>
          <dgm:bulletEnabled val="1"/>
        </dgm:presLayoutVars>
      </dgm:prSet>
      <dgm:spPr/>
    </dgm:pt>
    <dgm:pt modelId="{02FF08FE-C8D2-4C64-95F5-2E63C7645215}" type="pres">
      <dgm:prSet presAssocID="{22C861A6-1EB5-4ACF-BB19-497DC25CA93A}" presName="sibTrans" presStyleCnt="0"/>
      <dgm:spPr/>
    </dgm:pt>
    <dgm:pt modelId="{3427145A-92EA-4167-A7D5-ED42AB417328}" type="pres">
      <dgm:prSet presAssocID="{C81EC06E-CB00-4953-A424-CB467EF25E7D}" presName="node" presStyleLbl="node1" presStyleIdx="3" presStyleCnt="16">
        <dgm:presLayoutVars>
          <dgm:bulletEnabled val="1"/>
        </dgm:presLayoutVars>
      </dgm:prSet>
      <dgm:spPr/>
    </dgm:pt>
    <dgm:pt modelId="{47981D0D-C0DA-40F8-AF62-7D937B0F7221}" type="pres">
      <dgm:prSet presAssocID="{2B2C2695-8262-478C-B7E1-0777BB7AE113}" presName="sibTrans" presStyleCnt="0"/>
      <dgm:spPr/>
    </dgm:pt>
    <dgm:pt modelId="{4482EF1B-7770-478D-BC2C-E19B1E41136E}" type="pres">
      <dgm:prSet presAssocID="{8405747C-FA7D-4779-B93A-0AD784E0DB60}" presName="node" presStyleLbl="node1" presStyleIdx="4" presStyleCnt="16">
        <dgm:presLayoutVars>
          <dgm:bulletEnabled val="1"/>
        </dgm:presLayoutVars>
      </dgm:prSet>
      <dgm:spPr/>
    </dgm:pt>
    <dgm:pt modelId="{4B58E8BB-D25F-40AA-B258-649F27074F6E}" type="pres">
      <dgm:prSet presAssocID="{5E4FC737-1610-49D7-8C19-A78F7BA67E9D}" presName="sibTrans" presStyleCnt="0"/>
      <dgm:spPr/>
    </dgm:pt>
    <dgm:pt modelId="{6E5D60C6-FCD8-4E29-8B33-F2663B94583E}" type="pres">
      <dgm:prSet presAssocID="{D236CB3F-085B-48EE-B216-9315988C7237}" presName="node" presStyleLbl="node1" presStyleIdx="5" presStyleCnt="16">
        <dgm:presLayoutVars>
          <dgm:bulletEnabled val="1"/>
        </dgm:presLayoutVars>
      </dgm:prSet>
      <dgm:spPr/>
    </dgm:pt>
    <dgm:pt modelId="{68188335-980E-47F7-9872-556ED132BF0D}" type="pres">
      <dgm:prSet presAssocID="{0B2AF8A9-3A62-468D-ACF1-0FFA4C825E30}" presName="sibTrans" presStyleCnt="0"/>
      <dgm:spPr/>
    </dgm:pt>
    <dgm:pt modelId="{250EF797-0596-467B-80A0-4F2E0F11B1A9}" type="pres">
      <dgm:prSet presAssocID="{D7F6443B-E3A8-423B-9198-ACDD5256BF73}" presName="node" presStyleLbl="node1" presStyleIdx="6" presStyleCnt="16">
        <dgm:presLayoutVars>
          <dgm:bulletEnabled val="1"/>
        </dgm:presLayoutVars>
      </dgm:prSet>
      <dgm:spPr/>
    </dgm:pt>
    <dgm:pt modelId="{B07517B3-1724-4EDB-A67D-2C4D093E2A8F}" type="pres">
      <dgm:prSet presAssocID="{0C5703FD-9640-49CD-9813-618BBC728311}" presName="sibTrans" presStyleCnt="0"/>
      <dgm:spPr/>
    </dgm:pt>
    <dgm:pt modelId="{D002CCE0-4E09-4911-BDD6-E3018855ACA6}" type="pres">
      <dgm:prSet presAssocID="{D55A5597-5D04-4FD5-96C6-247AF5FEFA4E}" presName="node" presStyleLbl="node1" presStyleIdx="7" presStyleCnt="16">
        <dgm:presLayoutVars>
          <dgm:bulletEnabled val="1"/>
        </dgm:presLayoutVars>
      </dgm:prSet>
      <dgm:spPr/>
    </dgm:pt>
    <dgm:pt modelId="{A306480C-6C1D-480C-B3C7-772FFA550F41}" type="pres">
      <dgm:prSet presAssocID="{FA1D87FD-D4AC-447B-BBDB-B7EBC13D1176}" presName="sibTrans" presStyleCnt="0"/>
      <dgm:spPr/>
    </dgm:pt>
    <dgm:pt modelId="{28302682-6C26-474F-9974-4EB473DA4B5A}" type="pres">
      <dgm:prSet presAssocID="{B8CF7E2B-F332-4F39-826F-E8B30B4E129A}" presName="node" presStyleLbl="node1" presStyleIdx="8" presStyleCnt="16">
        <dgm:presLayoutVars>
          <dgm:bulletEnabled val="1"/>
        </dgm:presLayoutVars>
      </dgm:prSet>
      <dgm:spPr/>
    </dgm:pt>
    <dgm:pt modelId="{3DE8C5CB-3EF5-47CA-9118-6E12A5CE046C}" type="pres">
      <dgm:prSet presAssocID="{251FD835-C994-4194-823F-1A6CCAE0F91F}" presName="sibTrans" presStyleCnt="0"/>
      <dgm:spPr/>
    </dgm:pt>
    <dgm:pt modelId="{3C4B257E-4B9E-4723-A2AB-459365648C32}" type="pres">
      <dgm:prSet presAssocID="{9D377DCF-BEB3-4C68-A7CC-28CEC4BE645E}" presName="node" presStyleLbl="node1" presStyleIdx="9" presStyleCnt="16">
        <dgm:presLayoutVars>
          <dgm:bulletEnabled val="1"/>
        </dgm:presLayoutVars>
      </dgm:prSet>
      <dgm:spPr/>
    </dgm:pt>
    <dgm:pt modelId="{F93E7E53-6B40-4A48-8810-BF383504CE3E}" type="pres">
      <dgm:prSet presAssocID="{62E7F022-E21F-41A4-9E9A-197411EB0955}" presName="sibTrans" presStyleCnt="0"/>
      <dgm:spPr/>
    </dgm:pt>
    <dgm:pt modelId="{EF56B1F5-466A-45A2-A944-7B4355901713}" type="pres">
      <dgm:prSet presAssocID="{16D9D113-453D-4D13-AE86-0EF37838C4D2}" presName="node" presStyleLbl="node1" presStyleIdx="10" presStyleCnt="16">
        <dgm:presLayoutVars>
          <dgm:bulletEnabled val="1"/>
        </dgm:presLayoutVars>
      </dgm:prSet>
      <dgm:spPr/>
    </dgm:pt>
    <dgm:pt modelId="{31B2B322-AAE1-47F1-86D5-1977E89BC6D3}" type="pres">
      <dgm:prSet presAssocID="{0C3E52A3-73F9-4288-A656-C6052C9B21D2}" presName="sibTrans" presStyleCnt="0"/>
      <dgm:spPr/>
    </dgm:pt>
    <dgm:pt modelId="{8A49598D-35A9-46B2-9576-32B89A25C879}" type="pres">
      <dgm:prSet presAssocID="{7FD50584-F0EF-4AB3-997F-50B1155DF93D}" presName="node" presStyleLbl="node1" presStyleIdx="11" presStyleCnt="16">
        <dgm:presLayoutVars>
          <dgm:bulletEnabled val="1"/>
        </dgm:presLayoutVars>
      </dgm:prSet>
      <dgm:spPr/>
    </dgm:pt>
    <dgm:pt modelId="{C926ED97-75F7-4752-8820-A698A25BB239}" type="pres">
      <dgm:prSet presAssocID="{E1B3B331-01AF-4052-A053-1994D4B098A8}" presName="sibTrans" presStyleCnt="0"/>
      <dgm:spPr/>
    </dgm:pt>
    <dgm:pt modelId="{C17D6A0E-8453-420C-9F54-54675517E617}" type="pres">
      <dgm:prSet presAssocID="{2ED4BFD2-1E56-4E5D-8091-9076B55B68A6}" presName="node" presStyleLbl="node1" presStyleIdx="12" presStyleCnt="16">
        <dgm:presLayoutVars>
          <dgm:bulletEnabled val="1"/>
        </dgm:presLayoutVars>
      </dgm:prSet>
      <dgm:spPr/>
    </dgm:pt>
    <dgm:pt modelId="{C5A45FD7-BFCC-4A0D-A7E1-9C1D889F39E4}" type="pres">
      <dgm:prSet presAssocID="{8DD42BBC-26C4-4865-8919-39F87739A7E3}" presName="sibTrans" presStyleCnt="0"/>
      <dgm:spPr/>
    </dgm:pt>
    <dgm:pt modelId="{A7615ADC-9BB7-4B92-AB48-41BCA623FB4D}" type="pres">
      <dgm:prSet presAssocID="{A950D02F-7AED-4F0A-AE0C-DA598DE7A07D}" presName="node" presStyleLbl="node1" presStyleIdx="13" presStyleCnt="16">
        <dgm:presLayoutVars>
          <dgm:bulletEnabled val="1"/>
        </dgm:presLayoutVars>
      </dgm:prSet>
      <dgm:spPr/>
    </dgm:pt>
    <dgm:pt modelId="{CF47D1F2-E8F2-48DB-AB49-AAF34B1D5946}" type="pres">
      <dgm:prSet presAssocID="{01B73604-4871-4D7F-B747-CC0C6CE35DB0}" presName="sibTrans" presStyleCnt="0"/>
      <dgm:spPr/>
    </dgm:pt>
    <dgm:pt modelId="{5AFB633F-F5F1-4B53-BB33-A583CD4F44FE}" type="pres">
      <dgm:prSet presAssocID="{5A9DB613-CD39-4637-B46D-1A69332E6176}" presName="node" presStyleLbl="node1" presStyleIdx="14" presStyleCnt="16">
        <dgm:presLayoutVars>
          <dgm:bulletEnabled val="1"/>
        </dgm:presLayoutVars>
      </dgm:prSet>
      <dgm:spPr/>
    </dgm:pt>
    <dgm:pt modelId="{577BED26-742A-4CBE-B56A-FA535D7A2083}" type="pres">
      <dgm:prSet presAssocID="{966824BA-4FBD-45BF-A6B8-BDEFA94E3A9B}" presName="sibTrans" presStyleCnt="0"/>
      <dgm:spPr/>
    </dgm:pt>
    <dgm:pt modelId="{CCD40DF2-3F05-484B-A5AA-5AC5B07799BB}" type="pres">
      <dgm:prSet presAssocID="{4C5B417E-F8D3-4078-93EF-37D49AC5DB5A}" presName="node" presStyleLbl="node1" presStyleIdx="15" presStyleCnt="16">
        <dgm:presLayoutVars>
          <dgm:bulletEnabled val="1"/>
        </dgm:presLayoutVars>
      </dgm:prSet>
      <dgm:spPr/>
    </dgm:pt>
  </dgm:ptLst>
  <dgm:cxnLst>
    <dgm:cxn modelId="{49384F01-7B89-44EE-A449-6D534814F422}" type="presOf" srcId="{5A9DB613-CD39-4637-B46D-1A69332E6176}" destId="{5AFB633F-F5F1-4B53-BB33-A583CD4F44FE}" srcOrd="0" destOrd="0" presId="urn:microsoft.com/office/officeart/2005/8/layout/default"/>
    <dgm:cxn modelId="{16384802-A652-412C-8D51-27BDD6EE7ACF}" type="presOf" srcId="{D311A26D-2319-4C45-BAB0-B92B1D2D2DA6}" destId="{1DA974C5-FF82-4C1B-B4A3-B0784432BD8C}" srcOrd="0" destOrd="0" presId="urn:microsoft.com/office/officeart/2005/8/layout/default"/>
    <dgm:cxn modelId="{E6CDD402-983C-4FF6-AA22-B5238C757AEF}" srcId="{D311A26D-2319-4C45-BAB0-B92B1D2D2DA6}" destId="{5A9DB613-CD39-4637-B46D-1A69332E6176}" srcOrd="14" destOrd="0" parTransId="{8AFD9224-13B5-49B8-BB9A-2358B6792984}" sibTransId="{966824BA-4FBD-45BF-A6B8-BDEFA94E3A9B}"/>
    <dgm:cxn modelId="{29B81B0F-F0E9-4CB9-A847-507A4449ECD6}" type="presOf" srcId="{7B6EC9F4-8A02-4BE5-8FDB-8E1721BEDE9E}" destId="{72C3A3FD-5294-4705-A5D1-D64544A3B024}" srcOrd="0" destOrd="0" presId="urn:microsoft.com/office/officeart/2005/8/layout/default"/>
    <dgm:cxn modelId="{3117A817-193E-47D1-8D8C-4424E6B8F9B9}" type="presOf" srcId="{D55A5597-5D04-4FD5-96C6-247AF5FEFA4E}" destId="{D002CCE0-4E09-4911-BDD6-E3018855ACA6}" srcOrd="0" destOrd="0" presId="urn:microsoft.com/office/officeart/2005/8/layout/default"/>
    <dgm:cxn modelId="{62D88E1A-705D-4914-BA41-28440F0A6114}" srcId="{D311A26D-2319-4C45-BAB0-B92B1D2D2DA6}" destId="{D55A5597-5D04-4FD5-96C6-247AF5FEFA4E}" srcOrd="7" destOrd="0" parTransId="{FBA3480E-058B-45FF-B653-6E43E3AF2FBF}" sibTransId="{FA1D87FD-D4AC-447B-BBDB-B7EBC13D1176}"/>
    <dgm:cxn modelId="{D3E6CB1B-7D1A-46CA-BED0-F5223175D258}" srcId="{D311A26D-2319-4C45-BAB0-B92B1D2D2DA6}" destId="{8405747C-FA7D-4779-B93A-0AD784E0DB60}" srcOrd="4" destOrd="0" parTransId="{A7426704-7141-4DF6-B793-6596E45AA3FA}" sibTransId="{5E4FC737-1610-49D7-8C19-A78F7BA67E9D}"/>
    <dgm:cxn modelId="{AA3A441F-C683-4993-8A47-B71A78DCE381}" type="presOf" srcId="{A950D02F-7AED-4F0A-AE0C-DA598DE7A07D}" destId="{A7615ADC-9BB7-4B92-AB48-41BCA623FB4D}" srcOrd="0" destOrd="0" presId="urn:microsoft.com/office/officeart/2005/8/layout/default"/>
    <dgm:cxn modelId="{3A6FD420-5E40-4507-9261-76F1293C4013}" type="presOf" srcId="{C81EC06E-CB00-4953-A424-CB467EF25E7D}" destId="{3427145A-92EA-4167-A7D5-ED42AB417328}" srcOrd="0" destOrd="0" presId="urn:microsoft.com/office/officeart/2005/8/layout/default"/>
    <dgm:cxn modelId="{B705E527-49BC-4DA5-A765-ED3D78F09A40}" type="presOf" srcId="{B8CF7E2B-F332-4F39-826F-E8B30B4E129A}" destId="{28302682-6C26-474F-9974-4EB473DA4B5A}" srcOrd="0" destOrd="0" presId="urn:microsoft.com/office/officeart/2005/8/layout/default"/>
    <dgm:cxn modelId="{EFE52443-26F9-4892-A553-6056E02CB43B}" srcId="{D311A26D-2319-4C45-BAB0-B92B1D2D2DA6}" destId="{2ED4BFD2-1E56-4E5D-8091-9076B55B68A6}" srcOrd="12" destOrd="0" parTransId="{ECD4606D-4E80-4B74-A01B-B8FBB03C938F}" sibTransId="{8DD42BBC-26C4-4865-8919-39F87739A7E3}"/>
    <dgm:cxn modelId="{164E4F66-8DFE-4F3B-9206-A72ECF48A694}" srcId="{D311A26D-2319-4C45-BAB0-B92B1D2D2DA6}" destId="{6B94D9D4-18E2-49D9-AEE0-5705AC81BAAF}" srcOrd="2" destOrd="0" parTransId="{4D8FC379-174D-49C1-A66A-A56B0CDC33F2}" sibTransId="{22C861A6-1EB5-4ACF-BB19-497DC25CA93A}"/>
    <dgm:cxn modelId="{6559C066-57D7-4CAB-AD59-7D2D135F4D40}" type="presOf" srcId="{6B94D9D4-18E2-49D9-AEE0-5705AC81BAAF}" destId="{352FDAE0-F378-46FF-BFE7-B09A985D3DBC}" srcOrd="0" destOrd="0" presId="urn:microsoft.com/office/officeart/2005/8/layout/default"/>
    <dgm:cxn modelId="{B9911869-2CAB-433D-A6EA-4BEBB15F8B76}" srcId="{D311A26D-2319-4C45-BAB0-B92B1D2D2DA6}" destId="{C81EC06E-CB00-4953-A424-CB467EF25E7D}" srcOrd="3" destOrd="0" parTransId="{197DF90A-A0AF-4F06-8D72-CB8BDDEB7838}" sibTransId="{2B2C2695-8262-478C-B7E1-0777BB7AE113}"/>
    <dgm:cxn modelId="{DCAFD54D-9012-4017-8928-D6794F33D4A1}" srcId="{D311A26D-2319-4C45-BAB0-B92B1D2D2DA6}" destId="{B8CF7E2B-F332-4F39-826F-E8B30B4E129A}" srcOrd="8" destOrd="0" parTransId="{8EC86825-9433-446C-B89F-75926A91E381}" sibTransId="{251FD835-C994-4194-823F-1A6CCAE0F91F}"/>
    <dgm:cxn modelId="{AC58514F-31B5-42D1-B4C2-65864D14E8DB}" type="presOf" srcId="{16D9D113-453D-4D13-AE86-0EF37838C4D2}" destId="{EF56B1F5-466A-45A2-A944-7B4355901713}" srcOrd="0" destOrd="0" presId="urn:microsoft.com/office/officeart/2005/8/layout/default"/>
    <dgm:cxn modelId="{03F50E7A-B7CB-44D0-81A2-B5D5744CABBC}" type="presOf" srcId="{4C5B417E-F8D3-4078-93EF-37D49AC5DB5A}" destId="{CCD40DF2-3F05-484B-A5AA-5AC5B07799BB}" srcOrd="0" destOrd="0" presId="urn:microsoft.com/office/officeart/2005/8/layout/default"/>
    <dgm:cxn modelId="{1AEF1083-E032-4436-9260-883E06A8E353}" srcId="{D311A26D-2319-4C45-BAB0-B92B1D2D2DA6}" destId="{7FD50584-F0EF-4AB3-997F-50B1155DF93D}" srcOrd="11" destOrd="0" parTransId="{A23DEECC-C1E9-46BE-A0C6-ACDAB38F6B6E}" sibTransId="{E1B3B331-01AF-4052-A053-1994D4B098A8}"/>
    <dgm:cxn modelId="{F0B8DD86-D8B1-40C8-B502-C91F3DD1C123}" type="presOf" srcId="{D7F6443B-E3A8-423B-9198-ACDD5256BF73}" destId="{250EF797-0596-467B-80A0-4F2E0F11B1A9}" srcOrd="0" destOrd="0" presId="urn:microsoft.com/office/officeart/2005/8/layout/default"/>
    <dgm:cxn modelId="{1FBFAA89-E0E7-45DB-8E71-6B97BF176547}" srcId="{D311A26D-2319-4C45-BAB0-B92B1D2D2DA6}" destId="{A950D02F-7AED-4F0A-AE0C-DA598DE7A07D}" srcOrd="13" destOrd="0" parTransId="{178437CE-94A9-487C-B94F-A2574E4BE181}" sibTransId="{01B73604-4871-4D7F-B747-CC0C6CE35DB0}"/>
    <dgm:cxn modelId="{51A1C697-D45B-492B-A079-77FFEF6AACB3}" srcId="{D311A26D-2319-4C45-BAB0-B92B1D2D2DA6}" destId="{08397020-D300-42E9-AC3A-A95414F673A5}" srcOrd="1" destOrd="0" parTransId="{9C1C4948-0B04-48D7-8F6C-25A6B2B1C9E4}" sibTransId="{348F5C17-5AD8-4B83-8073-EB295D30C37E}"/>
    <dgm:cxn modelId="{8E9D2B9C-8006-4BE4-BAE3-BFE018D16AAA}" srcId="{D311A26D-2319-4C45-BAB0-B92B1D2D2DA6}" destId="{D7F6443B-E3A8-423B-9198-ACDD5256BF73}" srcOrd="6" destOrd="0" parTransId="{C666479D-BBAF-4B17-8BBD-F867512B1B80}" sibTransId="{0C5703FD-9640-49CD-9813-618BBC728311}"/>
    <dgm:cxn modelId="{6208D69E-2354-48B5-BD04-1CC779C98BAA}" srcId="{D311A26D-2319-4C45-BAB0-B92B1D2D2DA6}" destId="{D236CB3F-085B-48EE-B216-9315988C7237}" srcOrd="5" destOrd="0" parTransId="{3F6B22FE-8AA7-4713-8F51-22F33E507ED8}" sibTransId="{0B2AF8A9-3A62-468D-ACF1-0FFA4C825E30}"/>
    <dgm:cxn modelId="{C6C778BA-BC43-4FA3-B4F5-D2636F518E52}" type="presOf" srcId="{08397020-D300-42E9-AC3A-A95414F673A5}" destId="{B203AF11-0F30-4673-95B0-80E1DE4BCF85}" srcOrd="0" destOrd="0" presId="urn:microsoft.com/office/officeart/2005/8/layout/default"/>
    <dgm:cxn modelId="{93500CBF-FA22-495C-8ED5-A8E6C640E75E}" type="presOf" srcId="{8405747C-FA7D-4779-B93A-0AD784E0DB60}" destId="{4482EF1B-7770-478D-BC2C-E19B1E41136E}" srcOrd="0" destOrd="0" presId="urn:microsoft.com/office/officeart/2005/8/layout/default"/>
    <dgm:cxn modelId="{76F8A1BF-7388-4C4A-93F1-0074B843577B}" srcId="{D311A26D-2319-4C45-BAB0-B92B1D2D2DA6}" destId="{7B6EC9F4-8A02-4BE5-8FDB-8E1721BEDE9E}" srcOrd="0" destOrd="0" parTransId="{E2FCC0C3-17FE-454F-9AD7-BBA3B06E5206}" sibTransId="{6821EAB9-B80C-42A9-8346-F5C61DE57D22}"/>
    <dgm:cxn modelId="{6C0BA8BF-C680-4B94-ADB7-E05C003A07B5}" srcId="{D311A26D-2319-4C45-BAB0-B92B1D2D2DA6}" destId="{9D377DCF-BEB3-4C68-A7CC-28CEC4BE645E}" srcOrd="9" destOrd="0" parTransId="{DE29C778-B712-45DB-95D2-963A533AE927}" sibTransId="{62E7F022-E21F-41A4-9E9A-197411EB0955}"/>
    <dgm:cxn modelId="{50EE8CCB-F637-4CE2-B04F-5A3894112077}" srcId="{D311A26D-2319-4C45-BAB0-B92B1D2D2DA6}" destId="{16D9D113-453D-4D13-AE86-0EF37838C4D2}" srcOrd="10" destOrd="0" parTransId="{291452E1-969B-43DE-95AA-E1CFBB729EAA}" sibTransId="{0C3E52A3-73F9-4288-A656-C6052C9B21D2}"/>
    <dgm:cxn modelId="{195945DA-1A11-43C2-9426-B42088D61514}" srcId="{D311A26D-2319-4C45-BAB0-B92B1D2D2DA6}" destId="{4C5B417E-F8D3-4078-93EF-37D49AC5DB5A}" srcOrd="15" destOrd="0" parTransId="{715093BE-D61A-4085-A1AA-3BDD5C0E28E3}" sibTransId="{D32CB8D6-9F75-45D1-8152-E8600D8D8708}"/>
    <dgm:cxn modelId="{E060C1E6-1577-4FB9-A3E6-273706F48386}" type="presOf" srcId="{7FD50584-F0EF-4AB3-997F-50B1155DF93D}" destId="{8A49598D-35A9-46B2-9576-32B89A25C879}" srcOrd="0" destOrd="0" presId="urn:microsoft.com/office/officeart/2005/8/layout/default"/>
    <dgm:cxn modelId="{0BD9B7EA-8782-490D-9E39-17CE26E00F17}" type="presOf" srcId="{9D377DCF-BEB3-4C68-A7CC-28CEC4BE645E}" destId="{3C4B257E-4B9E-4723-A2AB-459365648C32}" srcOrd="0" destOrd="0" presId="urn:microsoft.com/office/officeart/2005/8/layout/default"/>
    <dgm:cxn modelId="{F1FD1EF6-7332-4E1F-9CEF-9142FE9B704B}" type="presOf" srcId="{2ED4BFD2-1E56-4E5D-8091-9076B55B68A6}" destId="{C17D6A0E-8453-420C-9F54-54675517E617}" srcOrd="0" destOrd="0" presId="urn:microsoft.com/office/officeart/2005/8/layout/default"/>
    <dgm:cxn modelId="{F03B6BF6-E34A-4544-94C1-86BA46A7247B}" type="presOf" srcId="{D236CB3F-085B-48EE-B216-9315988C7237}" destId="{6E5D60C6-FCD8-4E29-8B33-F2663B94583E}" srcOrd="0" destOrd="0" presId="urn:microsoft.com/office/officeart/2005/8/layout/default"/>
    <dgm:cxn modelId="{6EF30C8D-97DD-4EC4-BE7B-017FD79823FA}" type="presParOf" srcId="{1DA974C5-FF82-4C1B-B4A3-B0784432BD8C}" destId="{72C3A3FD-5294-4705-A5D1-D64544A3B024}" srcOrd="0" destOrd="0" presId="urn:microsoft.com/office/officeart/2005/8/layout/default"/>
    <dgm:cxn modelId="{F881CAD3-C8C1-4132-9570-BCB41BA0662D}" type="presParOf" srcId="{1DA974C5-FF82-4C1B-B4A3-B0784432BD8C}" destId="{EE99F66B-12EA-493F-A6DE-878B96BED636}" srcOrd="1" destOrd="0" presId="urn:microsoft.com/office/officeart/2005/8/layout/default"/>
    <dgm:cxn modelId="{ED69806E-A288-4A45-B164-AE445C38B194}" type="presParOf" srcId="{1DA974C5-FF82-4C1B-B4A3-B0784432BD8C}" destId="{B203AF11-0F30-4673-95B0-80E1DE4BCF85}" srcOrd="2" destOrd="0" presId="urn:microsoft.com/office/officeart/2005/8/layout/default"/>
    <dgm:cxn modelId="{1013F253-1E63-4741-87FE-6AD01A9C9EAB}" type="presParOf" srcId="{1DA974C5-FF82-4C1B-B4A3-B0784432BD8C}" destId="{FA39BB89-36D8-4206-BE51-F4ECCA228711}" srcOrd="3" destOrd="0" presId="urn:microsoft.com/office/officeart/2005/8/layout/default"/>
    <dgm:cxn modelId="{58623819-5044-4A96-BC26-80DE98AC73CE}" type="presParOf" srcId="{1DA974C5-FF82-4C1B-B4A3-B0784432BD8C}" destId="{352FDAE0-F378-46FF-BFE7-B09A985D3DBC}" srcOrd="4" destOrd="0" presId="urn:microsoft.com/office/officeart/2005/8/layout/default"/>
    <dgm:cxn modelId="{67A12C91-2387-4948-85F8-5CBBE88746D0}" type="presParOf" srcId="{1DA974C5-FF82-4C1B-B4A3-B0784432BD8C}" destId="{02FF08FE-C8D2-4C64-95F5-2E63C7645215}" srcOrd="5" destOrd="0" presId="urn:microsoft.com/office/officeart/2005/8/layout/default"/>
    <dgm:cxn modelId="{9CB228EE-6993-4309-A10D-BCC37C57BD1D}" type="presParOf" srcId="{1DA974C5-FF82-4C1B-B4A3-B0784432BD8C}" destId="{3427145A-92EA-4167-A7D5-ED42AB417328}" srcOrd="6" destOrd="0" presId="urn:microsoft.com/office/officeart/2005/8/layout/default"/>
    <dgm:cxn modelId="{DD3EB4D5-83D8-4586-A216-39337218A73C}" type="presParOf" srcId="{1DA974C5-FF82-4C1B-B4A3-B0784432BD8C}" destId="{47981D0D-C0DA-40F8-AF62-7D937B0F7221}" srcOrd="7" destOrd="0" presId="urn:microsoft.com/office/officeart/2005/8/layout/default"/>
    <dgm:cxn modelId="{C04DDB24-62E9-4337-B700-B3FFA4E1924E}" type="presParOf" srcId="{1DA974C5-FF82-4C1B-B4A3-B0784432BD8C}" destId="{4482EF1B-7770-478D-BC2C-E19B1E41136E}" srcOrd="8" destOrd="0" presId="urn:microsoft.com/office/officeart/2005/8/layout/default"/>
    <dgm:cxn modelId="{A8EBBF6A-7EFC-4E48-A633-7E3B4454392D}" type="presParOf" srcId="{1DA974C5-FF82-4C1B-B4A3-B0784432BD8C}" destId="{4B58E8BB-D25F-40AA-B258-649F27074F6E}" srcOrd="9" destOrd="0" presId="urn:microsoft.com/office/officeart/2005/8/layout/default"/>
    <dgm:cxn modelId="{38762244-2AED-4F81-851E-34797AB7C329}" type="presParOf" srcId="{1DA974C5-FF82-4C1B-B4A3-B0784432BD8C}" destId="{6E5D60C6-FCD8-4E29-8B33-F2663B94583E}" srcOrd="10" destOrd="0" presId="urn:microsoft.com/office/officeart/2005/8/layout/default"/>
    <dgm:cxn modelId="{43A3AC47-C296-4F83-8DA6-BAC3A2F9D6CE}" type="presParOf" srcId="{1DA974C5-FF82-4C1B-B4A3-B0784432BD8C}" destId="{68188335-980E-47F7-9872-556ED132BF0D}" srcOrd="11" destOrd="0" presId="urn:microsoft.com/office/officeart/2005/8/layout/default"/>
    <dgm:cxn modelId="{D559FE1E-780A-4A19-A405-151370011ED4}" type="presParOf" srcId="{1DA974C5-FF82-4C1B-B4A3-B0784432BD8C}" destId="{250EF797-0596-467B-80A0-4F2E0F11B1A9}" srcOrd="12" destOrd="0" presId="urn:microsoft.com/office/officeart/2005/8/layout/default"/>
    <dgm:cxn modelId="{7F052A21-5061-4348-ABD5-20DA1BE3AB28}" type="presParOf" srcId="{1DA974C5-FF82-4C1B-B4A3-B0784432BD8C}" destId="{B07517B3-1724-4EDB-A67D-2C4D093E2A8F}" srcOrd="13" destOrd="0" presId="urn:microsoft.com/office/officeart/2005/8/layout/default"/>
    <dgm:cxn modelId="{9082D470-0737-431B-AFDA-E38D83A1C26A}" type="presParOf" srcId="{1DA974C5-FF82-4C1B-B4A3-B0784432BD8C}" destId="{D002CCE0-4E09-4911-BDD6-E3018855ACA6}" srcOrd="14" destOrd="0" presId="urn:microsoft.com/office/officeart/2005/8/layout/default"/>
    <dgm:cxn modelId="{0C98694A-75C5-4AB6-9515-F2995182462C}" type="presParOf" srcId="{1DA974C5-FF82-4C1B-B4A3-B0784432BD8C}" destId="{A306480C-6C1D-480C-B3C7-772FFA550F41}" srcOrd="15" destOrd="0" presId="urn:microsoft.com/office/officeart/2005/8/layout/default"/>
    <dgm:cxn modelId="{CD43D0A1-CB28-4FDB-8AD6-E7256AD9B19C}" type="presParOf" srcId="{1DA974C5-FF82-4C1B-B4A3-B0784432BD8C}" destId="{28302682-6C26-474F-9974-4EB473DA4B5A}" srcOrd="16" destOrd="0" presId="urn:microsoft.com/office/officeart/2005/8/layout/default"/>
    <dgm:cxn modelId="{CE9BFC24-DE23-471C-9EC5-53A8CD32D55F}" type="presParOf" srcId="{1DA974C5-FF82-4C1B-B4A3-B0784432BD8C}" destId="{3DE8C5CB-3EF5-47CA-9118-6E12A5CE046C}" srcOrd="17" destOrd="0" presId="urn:microsoft.com/office/officeart/2005/8/layout/default"/>
    <dgm:cxn modelId="{F7AD0CEA-7DA9-4C2F-B7D6-8950BFD6D31F}" type="presParOf" srcId="{1DA974C5-FF82-4C1B-B4A3-B0784432BD8C}" destId="{3C4B257E-4B9E-4723-A2AB-459365648C32}" srcOrd="18" destOrd="0" presId="urn:microsoft.com/office/officeart/2005/8/layout/default"/>
    <dgm:cxn modelId="{FB813310-2049-4528-861C-F20120CA318F}" type="presParOf" srcId="{1DA974C5-FF82-4C1B-B4A3-B0784432BD8C}" destId="{F93E7E53-6B40-4A48-8810-BF383504CE3E}" srcOrd="19" destOrd="0" presId="urn:microsoft.com/office/officeart/2005/8/layout/default"/>
    <dgm:cxn modelId="{CFC75373-66BC-4CC7-850E-0113B97F5E20}" type="presParOf" srcId="{1DA974C5-FF82-4C1B-B4A3-B0784432BD8C}" destId="{EF56B1F5-466A-45A2-A944-7B4355901713}" srcOrd="20" destOrd="0" presId="urn:microsoft.com/office/officeart/2005/8/layout/default"/>
    <dgm:cxn modelId="{DF812ECB-B76D-4B40-A35C-1487F0D38538}" type="presParOf" srcId="{1DA974C5-FF82-4C1B-B4A3-B0784432BD8C}" destId="{31B2B322-AAE1-47F1-86D5-1977E89BC6D3}" srcOrd="21" destOrd="0" presId="urn:microsoft.com/office/officeart/2005/8/layout/default"/>
    <dgm:cxn modelId="{37D17961-0E2D-4FD8-9135-5D78443227B7}" type="presParOf" srcId="{1DA974C5-FF82-4C1B-B4A3-B0784432BD8C}" destId="{8A49598D-35A9-46B2-9576-32B89A25C879}" srcOrd="22" destOrd="0" presId="urn:microsoft.com/office/officeart/2005/8/layout/default"/>
    <dgm:cxn modelId="{3A33FB4F-9240-4031-A8E0-CF5DE5BE86D3}" type="presParOf" srcId="{1DA974C5-FF82-4C1B-B4A3-B0784432BD8C}" destId="{C926ED97-75F7-4752-8820-A698A25BB239}" srcOrd="23" destOrd="0" presId="urn:microsoft.com/office/officeart/2005/8/layout/default"/>
    <dgm:cxn modelId="{A4DE2D10-0C7C-4B1C-8C48-AF47B7722C29}" type="presParOf" srcId="{1DA974C5-FF82-4C1B-B4A3-B0784432BD8C}" destId="{C17D6A0E-8453-420C-9F54-54675517E617}" srcOrd="24" destOrd="0" presId="urn:microsoft.com/office/officeart/2005/8/layout/default"/>
    <dgm:cxn modelId="{88EDCB5B-73A9-4313-8ABC-C1117076EC2D}" type="presParOf" srcId="{1DA974C5-FF82-4C1B-B4A3-B0784432BD8C}" destId="{C5A45FD7-BFCC-4A0D-A7E1-9C1D889F39E4}" srcOrd="25" destOrd="0" presId="urn:microsoft.com/office/officeart/2005/8/layout/default"/>
    <dgm:cxn modelId="{210E6C04-59FC-450A-878D-288992EFB36F}" type="presParOf" srcId="{1DA974C5-FF82-4C1B-B4A3-B0784432BD8C}" destId="{A7615ADC-9BB7-4B92-AB48-41BCA623FB4D}" srcOrd="26" destOrd="0" presId="urn:microsoft.com/office/officeart/2005/8/layout/default"/>
    <dgm:cxn modelId="{C3D1F00D-B23B-48FE-8773-8A95188B7111}" type="presParOf" srcId="{1DA974C5-FF82-4C1B-B4A3-B0784432BD8C}" destId="{CF47D1F2-E8F2-48DB-AB49-AAF34B1D5946}" srcOrd="27" destOrd="0" presId="urn:microsoft.com/office/officeart/2005/8/layout/default"/>
    <dgm:cxn modelId="{0865EACD-F7B0-4026-BD38-7F9C6DEE367B}" type="presParOf" srcId="{1DA974C5-FF82-4C1B-B4A3-B0784432BD8C}" destId="{5AFB633F-F5F1-4B53-BB33-A583CD4F44FE}" srcOrd="28" destOrd="0" presId="urn:microsoft.com/office/officeart/2005/8/layout/default"/>
    <dgm:cxn modelId="{98B58B15-9ACE-4E82-A7F9-7BA91A1A53C8}" type="presParOf" srcId="{1DA974C5-FF82-4C1B-B4A3-B0784432BD8C}" destId="{577BED26-742A-4CBE-B56A-FA535D7A2083}" srcOrd="29" destOrd="0" presId="urn:microsoft.com/office/officeart/2005/8/layout/default"/>
    <dgm:cxn modelId="{7D0169E0-7E3D-4048-9857-726C4178B6EB}" type="presParOf" srcId="{1DA974C5-FF82-4C1B-B4A3-B0784432BD8C}" destId="{CCD40DF2-3F05-484B-A5AA-5AC5B07799BB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81B0C-998E-401A-88E3-138CB83958F4}">
      <dsp:nvSpPr>
        <dsp:cNvPr id="0" name=""/>
        <dsp:cNvSpPr/>
      </dsp:nvSpPr>
      <dsp:spPr>
        <a:xfrm>
          <a:off x="790369" y="0"/>
          <a:ext cx="8957515" cy="3089189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4271A-E803-4AD6-9817-36E2396F794E}">
      <dsp:nvSpPr>
        <dsp:cNvPr id="0" name=""/>
        <dsp:cNvSpPr/>
      </dsp:nvSpPr>
      <dsp:spPr>
        <a:xfrm>
          <a:off x="252650" y="926756"/>
          <a:ext cx="3161476" cy="12356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Company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(and employees)</a:t>
          </a:r>
        </a:p>
      </dsp:txBody>
      <dsp:txXfrm>
        <a:off x="312971" y="987077"/>
        <a:ext cx="3040834" cy="1115033"/>
      </dsp:txXfrm>
    </dsp:sp>
    <dsp:sp modelId="{4ECD2A1F-A8BD-485F-84B7-C605E5A5C9DF}">
      <dsp:nvSpPr>
        <dsp:cNvPr id="0" name=""/>
        <dsp:cNvSpPr/>
      </dsp:nvSpPr>
      <dsp:spPr>
        <a:xfrm>
          <a:off x="3688388" y="926756"/>
          <a:ext cx="3161476" cy="12356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Local AGC Chapter(s)</a:t>
          </a:r>
        </a:p>
      </dsp:txBody>
      <dsp:txXfrm>
        <a:off x="3748709" y="987077"/>
        <a:ext cx="3040834" cy="1115033"/>
      </dsp:txXfrm>
    </dsp:sp>
    <dsp:sp modelId="{7BA27CD9-F7D2-4851-8CF7-F3D45D3CF5DD}">
      <dsp:nvSpPr>
        <dsp:cNvPr id="0" name=""/>
        <dsp:cNvSpPr/>
      </dsp:nvSpPr>
      <dsp:spPr>
        <a:xfrm>
          <a:off x="7124127" y="926756"/>
          <a:ext cx="3161476" cy="12356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AGC of America</a:t>
          </a:r>
        </a:p>
      </dsp:txBody>
      <dsp:txXfrm>
        <a:off x="7184448" y="987077"/>
        <a:ext cx="3040834" cy="11150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353D1-8864-47C0-A230-7B995E18E5F7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13500000"/>
            <a:gd name="adj2" fmla="val 162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84370-97D7-4E53-A837-C7D7834EEE1C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10800000"/>
            <a:gd name="adj2" fmla="val 135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34BEE-BC1C-4CB8-B080-B6BB9E8E6624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8100000"/>
            <a:gd name="adj2" fmla="val 108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56342-E1D0-4B65-9553-4B682CFCA4E1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5400000"/>
            <a:gd name="adj2" fmla="val 81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625D3-BD23-4C5D-80BB-9C474615100B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2700000"/>
            <a:gd name="adj2" fmla="val 54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42CFB-B3ED-436E-87A9-77475C6B7245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0"/>
            <a:gd name="adj2" fmla="val 27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F2E8E-47F8-4C01-9442-11D0BCCEB83C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18900000"/>
            <a:gd name="adj2" fmla="val 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B6017-D8A6-4FFE-A4A6-36BBD23B94EF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16200000"/>
            <a:gd name="adj2" fmla="val 189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3EDE4-E181-4A56-ABF5-3ED56DC4790B}">
      <dsp:nvSpPr>
        <dsp:cNvPr id="0" name=""/>
        <dsp:cNvSpPr/>
      </dsp:nvSpPr>
      <dsp:spPr>
        <a:xfrm>
          <a:off x="3076948" y="1824154"/>
          <a:ext cx="1406499" cy="140649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Your Chapter</a:t>
          </a:r>
        </a:p>
      </dsp:txBody>
      <dsp:txXfrm>
        <a:off x="3282925" y="2030131"/>
        <a:ext cx="994545" cy="994545"/>
      </dsp:txXfrm>
    </dsp:sp>
    <dsp:sp modelId="{5082122F-E153-4CAD-B22B-C4EBDE73BD54}">
      <dsp:nvSpPr>
        <dsp:cNvPr id="0" name=""/>
        <dsp:cNvSpPr/>
      </dsp:nvSpPr>
      <dsp:spPr>
        <a:xfrm>
          <a:off x="3287923" y="1831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Training Programs</a:t>
          </a:r>
        </a:p>
      </dsp:txBody>
      <dsp:txXfrm>
        <a:off x="3432107" y="146015"/>
        <a:ext cx="696181" cy="696181"/>
      </dsp:txXfrm>
    </dsp:sp>
    <dsp:sp modelId="{33C26ECE-539A-495D-B05F-C1F675CEACF2}">
      <dsp:nvSpPr>
        <dsp:cNvPr id="0" name=""/>
        <dsp:cNvSpPr/>
      </dsp:nvSpPr>
      <dsp:spPr>
        <a:xfrm>
          <a:off x="4725681" y="597370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Local &amp; State Advocacy</a:t>
          </a:r>
        </a:p>
      </dsp:txBody>
      <dsp:txXfrm>
        <a:off x="4869865" y="741554"/>
        <a:ext cx="696181" cy="696181"/>
      </dsp:txXfrm>
    </dsp:sp>
    <dsp:sp modelId="{79FCDAF2-827B-44AD-B794-7B86EBAFF57A}">
      <dsp:nvSpPr>
        <dsp:cNvPr id="0" name=""/>
        <dsp:cNvSpPr/>
      </dsp:nvSpPr>
      <dsp:spPr>
        <a:xfrm>
          <a:off x="5321220" y="2035129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Regional Networking</a:t>
          </a:r>
        </a:p>
      </dsp:txBody>
      <dsp:txXfrm>
        <a:off x="5465404" y="2179313"/>
        <a:ext cx="696181" cy="696181"/>
      </dsp:txXfrm>
    </dsp:sp>
    <dsp:sp modelId="{BBC41FDC-A9D9-48D4-82AB-709635B3AD3C}">
      <dsp:nvSpPr>
        <dsp:cNvPr id="0" name=""/>
        <dsp:cNvSpPr/>
      </dsp:nvSpPr>
      <dsp:spPr>
        <a:xfrm>
          <a:off x="4725681" y="3472887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Safety or Job Site Services</a:t>
          </a:r>
        </a:p>
      </dsp:txBody>
      <dsp:txXfrm>
        <a:off x="4869865" y="3617071"/>
        <a:ext cx="696181" cy="696181"/>
      </dsp:txXfrm>
    </dsp:sp>
    <dsp:sp modelId="{E1B49778-CFF0-4279-AE88-A9E9140985F9}">
      <dsp:nvSpPr>
        <dsp:cNvPr id="0" name=""/>
        <dsp:cNvSpPr/>
      </dsp:nvSpPr>
      <dsp:spPr>
        <a:xfrm>
          <a:off x="3287923" y="4068426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Health Insurance</a:t>
          </a:r>
        </a:p>
      </dsp:txBody>
      <dsp:txXfrm>
        <a:off x="3432107" y="4212610"/>
        <a:ext cx="696181" cy="696181"/>
      </dsp:txXfrm>
    </dsp:sp>
    <dsp:sp modelId="{0EE0E118-E1FD-4BA5-9F30-1659BC85E357}">
      <dsp:nvSpPr>
        <dsp:cNvPr id="0" name=""/>
        <dsp:cNvSpPr/>
      </dsp:nvSpPr>
      <dsp:spPr>
        <a:xfrm>
          <a:off x="1850164" y="3472887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Business Development</a:t>
          </a:r>
        </a:p>
      </dsp:txBody>
      <dsp:txXfrm>
        <a:off x="1994348" y="3617071"/>
        <a:ext cx="696181" cy="696181"/>
      </dsp:txXfrm>
    </dsp:sp>
    <dsp:sp modelId="{8B4431A4-711F-4EC5-8938-E86212F25F6F}">
      <dsp:nvSpPr>
        <dsp:cNvPr id="0" name=""/>
        <dsp:cNvSpPr/>
      </dsp:nvSpPr>
      <dsp:spPr>
        <a:xfrm>
          <a:off x="1254625" y="2035129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Plan Room/</a:t>
          </a:r>
          <a:b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</a:b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Bidding</a:t>
          </a:r>
        </a:p>
      </dsp:txBody>
      <dsp:txXfrm>
        <a:off x="1398809" y="2179313"/>
        <a:ext cx="696181" cy="696181"/>
      </dsp:txXfrm>
    </dsp:sp>
    <dsp:sp modelId="{FB2BF598-8326-47D1-B775-90825864C24B}">
      <dsp:nvSpPr>
        <dsp:cNvPr id="0" name=""/>
        <dsp:cNvSpPr/>
      </dsp:nvSpPr>
      <dsp:spPr>
        <a:xfrm>
          <a:off x="1850164" y="597370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401K or Workers’ Comp Programs</a:t>
          </a:r>
        </a:p>
      </dsp:txBody>
      <dsp:txXfrm>
        <a:off x="1994348" y="741554"/>
        <a:ext cx="696181" cy="696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E3806-C89B-49FE-B051-843C6816065D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13500000"/>
            <a:gd name="adj2" fmla="val 162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A3C6E-01EF-4F45-A8FB-1F33A07A3872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10800000"/>
            <a:gd name="adj2" fmla="val 135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AD40C-A7A5-4AFB-B999-BF24DD374459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8100000"/>
            <a:gd name="adj2" fmla="val 108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17C3D-C4D9-4628-B0F6-C27AD322032F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5400000"/>
            <a:gd name="adj2" fmla="val 81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3307F-05B5-43C6-A451-7F4570C81B4E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2700000"/>
            <a:gd name="adj2" fmla="val 54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36FFC-A133-4180-BC04-31D3F49C562E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0"/>
            <a:gd name="adj2" fmla="val 27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54C48-F77B-4DA2-B902-C6F5507CE22E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18900000"/>
            <a:gd name="adj2" fmla="val 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FB448-0DF7-406F-85B1-3F9C9909307C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16200000"/>
            <a:gd name="adj2" fmla="val 189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A0D49-D870-4557-A0AE-37373DCD10C3}">
      <dsp:nvSpPr>
        <dsp:cNvPr id="0" name=""/>
        <dsp:cNvSpPr/>
      </dsp:nvSpPr>
      <dsp:spPr>
        <a:xfrm>
          <a:off x="2615628" y="1835959"/>
          <a:ext cx="1416968" cy="1416968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AGC of America</a:t>
          </a:r>
        </a:p>
      </dsp:txBody>
      <dsp:txXfrm>
        <a:off x="2823138" y="2043469"/>
        <a:ext cx="1001948" cy="1001948"/>
      </dsp:txXfrm>
    </dsp:sp>
    <dsp:sp modelId="{2ED0366A-8F1B-4AB1-AD3A-DBEC27672F46}">
      <dsp:nvSpPr>
        <dsp:cNvPr id="0" name=""/>
        <dsp:cNvSpPr/>
      </dsp:nvSpPr>
      <dsp:spPr>
        <a:xfrm>
          <a:off x="2828174" y="1547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Virtual Education</a:t>
          </a:r>
        </a:p>
      </dsp:txBody>
      <dsp:txXfrm>
        <a:off x="2973431" y="146804"/>
        <a:ext cx="701363" cy="701363"/>
      </dsp:txXfrm>
    </dsp:sp>
    <dsp:sp modelId="{886895A5-2940-43F5-9A68-6700A4EA5B3F}">
      <dsp:nvSpPr>
        <dsp:cNvPr id="0" name=""/>
        <dsp:cNvSpPr/>
      </dsp:nvSpPr>
      <dsp:spPr>
        <a:xfrm>
          <a:off x="4275591" y="601087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National Advocacy</a:t>
          </a:r>
        </a:p>
      </dsp:txBody>
      <dsp:txXfrm>
        <a:off x="4420848" y="746344"/>
        <a:ext cx="701363" cy="701363"/>
      </dsp:txXfrm>
    </dsp:sp>
    <dsp:sp modelId="{390C6142-D572-4E1E-A931-1E4517832E8D}">
      <dsp:nvSpPr>
        <dsp:cNvPr id="0" name=""/>
        <dsp:cNvSpPr/>
      </dsp:nvSpPr>
      <dsp:spPr>
        <a:xfrm>
          <a:off x="4875132" y="2048505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Member Discounts</a:t>
          </a:r>
        </a:p>
      </dsp:txBody>
      <dsp:txXfrm>
        <a:off x="5020389" y="2193762"/>
        <a:ext cx="701363" cy="701363"/>
      </dsp:txXfrm>
    </dsp:sp>
    <dsp:sp modelId="{F3B040A2-4651-4783-99D1-F8DEC2D3198E}">
      <dsp:nvSpPr>
        <dsp:cNvPr id="0" name=""/>
        <dsp:cNvSpPr/>
      </dsp:nvSpPr>
      <dsp:spPr>
        <a:xfrm>
          <a:off x="4275591" y="3495922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Industry Forecasts</a:t>
          </a:r>
        </a:p>
      </dsp:txBody>
      <dsp:txXfrm>
        <a:off x="4420848" y="3641179"/>
        <a:ext cx="701363" cy="701363"/>
      </dsp:txXfrm>
    </dsp:sp>
    <dsp:sp modelId="{B63AF34F-B9CD-4A30-9348-F358E8837AB9}">
      <dsp:nvSpPr>
        <dsp:cNvPr id="0" name=""/>
        <dsp:cNvSpPr/>
      </dsp:nvSpPr>
      <dsp:spPr>
        <a:xfrm>
          <a:off x="2828174" y="4095463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Workforce Develop-</a:t>
          </a:r>
          <a:r>
            <a:rPr lang="en-US" sz="800" b="1" kern="1200" dirty="0" err="1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ment</a:t>
          </a:r>
          <a:endParaRPr lang="en-US" sz="800" b="1" kern="1200" dirty="0">
            <a:solidFill>
              <a:schemeClr val="tx1"/>
            </a:solidFill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2973431" y="4240720"/>
        <a:ext cx="701363" cy="701363"/>
      </dsp:txXfrm>
    </dsp:sp>
    <dsp:sp modelId="{882D1CE4-FDA0-4178-855E-E8CE400ABDE4}">
      <dsp:nvSpPr>
        <dsp:cNvPr id="0" name=""/>
        <dsp:cNvSpPr/>
      </dsp:nvSpPr>
      <dsp:spPr>
        <a:xfrm>
          <a:off x="1380756" y="3495922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Net-working</a:t>
          </a:r>
        </a:p>
      </dsp:txBody>
      <dsp:txXfrm>
        <a:off x="1526013" y="3641179"/>
        <a:ext cx="701363" cy="701363"/>
      </dsp:txXfrm>
    </dsp:sp>
    <dsp:sp modelId="{574F003A-C8E3-4997-89D6-C15DB7F85CDC}">
      <dsp:nvSpPr>
        <dsp:cNvPr id="0" name=""/>
        <dsp:cNvSpPr/>
      </dsp:nvSpPr>
      <dsp:spPr>
        <a:xfrm>
          <a:off x="781216" y="2048505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National Meetings</a:t>
          </a:r>
        </a:p>
      </dsp:txBody>
      <dsp:txXfrm>
        <a:off x="926473" y="2193762"/>
        <a:ext cx="701363" cy="701363"/>
      </dsp:txXfrm>
    </dsp:sp>
    <dsp:sp modelId="{6C15C908-832A-40BC-93F1-AF02209C84EE}">
      <dsp:nvSpPr>
        <dsp:cNvPr id="0" name=""/>
        <dsp:cNvSpPr/>
      </dsp:nvSpPr>
      <dsp:spPr>
        <a:xfrm>
          <a:off x="1380756" y="601087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Industry News/</a:t>
          </a:r>
          <a:b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</a:b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Analysis</a:t>
          </a:r>
        </a:p>
      </dsp:txBody>
      <dsp:txXfrm>
        <a:off x="1526013" y="746344"/>
        <a:ext cx="701363" cy="7013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C2ED3-36D6-467D-BFD2-AFA247140C02}">
      <dsp:nvSpPr>
        <dsp:cNvPr id="0" name=""/>
        <dsp:cNvSpPr/>
      </dsp:nvSpPr>
      <dsp:spPr>
        <a:xfrm>
          <a:off x="530505" y="544649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46F78F-6C6B-4C87-BB4B-CFF263015AA8}">
      <dsp:nvSpPr>
        <dsp:cNvPr id="0" name=""/>
        <dsp:cNvSpPr/>
      </dsp:nvSpPr>
      <dsp:spPr>
        <a:xfrm>
          <a:off x="764505" y="77864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DA709F-686C-41C6-B861-73EBB00AF72D}">
      <dsp:nvSpPr>
        <dsp:cNvPr id="0" name=""/>
        <dsp:cNvSpPr/>
      </dsp:nvSpPr>
      <dsp:spPr>
        <a:xfrm>
          <a:off x="0" y="2077906"/>
          <a:ext cx="2140290" cy="1020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Industry Voice for Construction</a:t>
          </a:r>
        </a:p>
      </dsp:txBody>
      <dsp:txXfrm>
        <a:off x="0" y="2077906"/>
        <a:ext cx="2140290" cy="1020193"/>
      </dsp:txXfrm>
    </dsp:sp>
    <dsp:sp modelId="{4C0D99FE-368A-442E-92A5-AE813545BEE1}">
      <dsp:nvSpPr>
        <dsp:cNvPr id="0" name=""/>
        <dsp:cNvSpPr/>
      </dsp:nvSpPr>
      <dsp:spPr>
        <a:xfrm>
          <a:off x="2815650" y="573895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C414D1-17E8-403B-B0AC-DF121668F67D}">
      <dsp:nvSpPr>
        <dsp:cNvPr id="0" name=""/>
        <dsp:cNvSpPr/>
      </dsp:nvSpPr>
      <dsp:spPr>
        <a:xfrm>
          <a:off x="3049650" y="807895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3E614A-EE3B-46C6-A6D1-4656ADDB033A}">
      <dsp:nvSpPr>
        <dsp:cNvPr id="0" name=""/>
        <dsp:cNvSpPr/>
      </dsp:nvSpPr>
      <dsp:spPr>
        <a:xfrm>
          <a:off x="2417256" y="2051514"/>
          <a:ext cx="1800000" cy="903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Network and Connect with Peers</a:t>
          </a:r>
        </a:p>
      </dsp:txBody>
      <dsp:txXfrm>
        <a:off x="2417256" y="2051514"/>
        <a:ext cx="1800000" cy="903209"/>
      </dsp:txXfrm>
    </dsp:sp>
    <dsp:sp modelId="{E1D860FC-7D1D-411B-B944-7DA64516A95C}">
      <dsp:nvSpPr>
        <dsp:cNvPr id="0" name=""/>
        <dsp:cNvSpPr/>
      </dsp:nvSpPr>
      <dsp:spPr>
        <a:xfrm>
          <a:off x="5050999" y="617653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9BE944-7A95-4F4C-BF95-9F462350AA00}">
      <dsp:nvSpPr>
        <dsp:cNvPr id="0" name=""/>
        <dsp:cNvSpPr/>
      </dsp:nvSpPr>
      <dsp:spPr>
        <a:xfrm>
          <a:off x="5284999" y="85165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E5F2DE-998B-4159-BC4F-5067E68812F1}">
      <dsp:nvSpPr>
        <dsp:cNvPr id="0" name=""/>
        <dsp:cNvSpPr/>
      </dsp:nvSpPr>
      <dsp:spPr>
        <a:xfrm>
          <a:off x="4579650" y="2085511"/>
          <a:ext cx="2040696" cy="78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Professional Development/</a:t>
          </a:r>
          <a:br>
            <a:rPr lang="en-US" sz="1800" b="1" kern="1200" dirty="0">
              <a:latin typeface="Nunito" panose="00000500000000000000" pitchFamily="2" charset="0"/>
            </a:rPr>
          </a:br>
          <a:r>
            <a:rPr lang="en-US" sz="1800" b="1" kern="1200" dirty="0">
              <a:latin typeface="Nunito" panose="00000500000000000000" pitchFamily="2" charset="0"/>
            </a:rPr>
            <a:t>Education</a:t>
          </a:r>
        </a:p>
      </dsp:txBody>
      <dsp:txXfrm>
        <a:off x="4579650" y="2085511"/>
        <a:ext cx="2040696" cy="787835"/>
      </dsp:txXfrm>
    </dsp:sp>
    <dsp:sp modelId="{C0B16BE8-717C-4287-B75B-423EEA5FC858}">
      <dsp:nvSpPr>
        <dsp:cNvPr id="0" name=""/>
        <dsp:cNvSpPr/>
      </dsp:nvSpPr>
      <dsp:spPr>
        <a:xfrm>
          <a:off x="7286347" y="573895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E21C51-4F55-4D89-A9B5-F4D9531DAF71}">
      <dsp:nvSpPr>
        <dsp:cNvPr id="0" name=""/>
        <dsp:cNvSpPr/>
      </dsp:nvSpPr>
      <dsp:spPr>
        <a:xfrm>
          <a:off x="7520347" y="807895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88CB16-0BCC-4EE3-B093-8E4190328BF1}">
      <dsp:nvSpPr>
        <dsp:cNvPr id="0" name=""/>
        <dsp:cNvSpPr/>
      </dsp:nvSpPr>
      <dsp:spPr>
        <a:xfrm>
          <a:off x="6935347" y="2063319"/>
          <a:ext cx="1800000" cy="903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Member Discounts </a:t>
          </a:r>
        </a:p>
      </dsp:txBody>
      <dsp:txXfrm>
        <a:off x="6935347" y="2063319"/>
        <a:ext cx="1800000" cy="903209"/>
      </dsp:txXfrm>
    </dsp:sp>
    <dsp:sp modelId="{008F099C-32C6-4267-9E2C-950F49671DDF}">
      <dsp:nvSpPr>
        <dsp:cNvPr id="0" name=""/>
        <dsp:cNvSpPr/>
      </dsp:nvSpPr>
      <dsp:spPr>
        <a:xfrm>
          <a:off x="9401347" y="573895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8C34E5-ED26-472D-A9D2-119FDCE96848}">
      <dsp:nvSpPr>
        <dsp:cNvPr id="0" name=""/>
        <dsp:cNvSpPr/>
      </dsp:nvSpPr>
      <dsp:spPr>
        <a:xfrm>
          <a:off x="9635347" y="807895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A9901-1DFA-4BFF-8949-585972861FD1}">
      <dsp:nvSpPr>
        <dsp:cNvPr id="0" name=""/>
        <dsp:cNvSpPr/>
      </dsp:nvSpPr>
      <dsp:spPr>
        <a:xfrm>
          <a:off x="9050347" y="2013895"/>
          <a:ext cx="1800000" cy="903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News, Information &amp; Resources </a:t>
          </a:r>
        </a:p>
      </dsp:txBody>
      <dsp:txXfrm>
        <a:off x="9050347" y="2013895"/>
        <a:ext cx="1800000" cy="903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3A3FD-5294-4705-A5D1-D64544A3B024}">
      <dsp:nvSpPr>
        <dsp:cNvPr id="0" name=""/>
        <dsp:cNvSpPr/>
      </dsp:nvSpPr>
      <dsp:spPr>
        <a:xfrm>
          <a:off x="1625" y="328634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Building Material</a:t>
          </a:r>
          <a:endParaRPr lang="en-US" sz="1500" kern="1200"/>
        </a:p>
      </dsp:txBody>
      <dsp:txXfrm>
        <a:off x="1625" y="328634"/>
        <a:ext cx="1289301" cy="773581"/>
      </dsp:txXfrm>
    </dsp:sp>
    <dsp:sp modelId="{B203AF11-0F30-4673-95B0-80E1DE4BCF85}">
      <dsp:nvSpPr>
        <dsp:cNvPr id="0" name=""/>
        <dsp:cNvSpPr/>
      </dsp:nvSpPr>
      <dsp:spPr>
        <a:xfrm>
          <a:off x="1419857" y="328634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Business Development</a:t>
          </a:r>
          <a:endParaRPr lang="en-US" sz="1500" kern="1200"/>
        </a:p>
      </dsp:txBody>
      <dsp:txXfrm>
        <a:off x="1419857" y="328634"/>
        <a:ext cx="1289301" cy="773581"/>
      </dsp:txXfrm>
    </dsp:sp>
    <dsp:sp modelId="{352FDAE0-F378-46FF-BFE7-B09A985D3DBC}">
      <dsp:nvSpPr>
        <dsp:cNvPr id="0" name=""/>
        <dsp:cNvSpPr/>
      </dsp:nvSpPr>
      <dsp:spPr>
        <a:xfrm>
          <a:off x="2838089" y="328634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CLC Leadership-Link</a:t>
          </a:r>
          <a:endParaRPr lang="en-US" sz="1500" kern="1200"/>
        </a:p>
      </dsp:txBody>
      <dsp:txXfrm>
        <a:off x="2838089" y="328634"/>
        <a:ext cx="1289301" cy="773581"/>
      </dsp:txXfrm>
    </dsp:sp>
    <dsp:sp modelId="{3427145A-92EA-4167-A7D5-ED42AB417328}">
      <dsp:nvSpPr>
        <dsp:cNvPr id="0" name=""/>
        <dsp:cNvSpPr/>
      </dsp:nvSpPr>
      <dsp:spPr>
        <a:xfrm>
          <a:off x="4256321" y="328634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Construction Law in Brief</a:t>
          </a:r>
          <a:endParaRPr lang="en-US" sz="1500" kern="1200"/>
        </a:p>
      </dsp:txBody>
      <dsp:txXfrm>
        <a:off x="4256321" y="328634"/>
        <a:ext cx="1289301" cy="773581"/>
      </dsp:txXfrm>
    </dsp:sp>
    <dsp:sp modelId="{4482EF1B-7770-478D-BC2C-E19B1E41136E}">
      <dsp:nvSpPr>
        <dsp:cNvPr id="0" name=""/>
        <dsp:cNvSpPr/>
      </dsp:nvSpPr>
      <dsp:spPr>
        <a:xfrm>
          <a:off x="1625" y="1231145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Construction Advocacy in Action </a:t>
          </a:r>
          <a:endParaRPr lang="en-US" sz="1500" kern="1200"/>
        </a:p>
      </dsp:txBody>
      <dsp:txXfrm>
        <a:off x="1625" y="1231145"/>
        <a:ext cx="1289301" cy="773581"/>
      </dsp:txXfrm>
    </dsp:sp>
    <dsp:sp modelId="{6E5D60C6-FCD8-4E29-8B33-F2663B94583E}">
      <dsp:nvSpPr>
        <dsp:cNvPr id="0" name=""/>
        <dsp:cNvSpPr/>
      </dsp:nvSpPr>
      <dsp:spPr>
        <a:xfrm>
          <a:off x="1419857" y="1231145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Constructor Monthly</a:t>
          </a:r>
          <a:endParaRPr lang="en-US" sz="1500" kern="1200"/>
        </a:p>
      </dsp:txBody>
      <dsp:txXfrm>
        <a:off x="1419857" y="1231145"/>
        <a:ext cx="1289301" cy="773581"/>
      </dsp:txXfrm>
    </dsp:sp>
    <dsp:sp modelId="{250EF797-0596-467B-80A0-4F2E0F11B1A9}">
      <dsp:nvSpPr>
        <dsp:cNvPr id="0" name=""/>
        <dsp:cNvSpPr/>
      </dsp:nvSpPr>
      <dsp:spPr>
        <a:xfrm>
          <a:off x="2838089" y="1231145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Data Digest</a:t>
          </a:r>
          <a:endParaRPr lang="en-US" sz="1500" kern="1200"/>
        </a:p>
      </dsp:txBody>
      <dsp:txXfrm>
        <a:off x="2838089" y="1231145"/>
        <a:ext cx="1289301" cy="773581"/>
      </dsp:txXfrm>
    </dsp:sp>
    <dsp:sp modelId="{D002CCE0-4E09-4911-BDD6-E3018855ACA6}">
      <dsp:nvSpPr>
        <dsp:cNvPr id="0" name=""/>
        <dsp:cNvSpPr/>
      </dsp:nvSpPr>
      <dsp:spPr>
        <a:xfrm>
          <a:off x="4256321" y="1231145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Environmental Observer</a:t>
          </a:r>
          <a:endParaRPr lang="en-US" sz="1500" kern="1200"/>
        </a:p>
      </dsp:txBody>
      <dsp:txXfrm>
        <a:off x="4256321" y="1231145"/>
        <a:ext cx="1289301" cy="773581"/>
      </dsp:txXfrm>
    </dsp:sp>
    <dsp:sp modelId="{28302682-6C26-474F-9974-4EB473DA4B5A}">
      <dsp:nvSpPr>
        <dsp:cNvPr id="0" name=""/>
        <dsp:cNvSpPr/>
      </dsp:nvSpPr>
      <dsp:spPr>
        <a:xfrm>
          <a:off x="1625" y="2133657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Federal Contractor Report</a:t>
          </a:r>
          <a:endParaRPr lang="en-US" sz="1500" kern="1200"/>
        </a:p>
      </dsp:txBody>
      <dsp:txXfrm>
        <a:off x="1625" y="2133657"/>
        <a:ext cx="1289301" cy="773581"/>
      </dsp:txXfrm>
    </dsp:sp>
    <dsp:sp modelId="{3C4B257E-4B9E-4723-A2AB-459365648C32}">
      <dsp:nvSpPr>
        <dsp:cNvPr id="0" name=""/>
        <dsp:cNvSpPr/>
      </dsp:nvSpPr>
      <dsp:spPr>
        <a:xfrm>
          <a:off x="1419857" y="2133657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Highway Facts Bulletin</a:t>
          </a:r>
          <a:endParaRPr lang="en-US" sz="1500" kern="1200"/>
        </a:p>
      </dsp:txBody>
      <dsp:txXfrm>
        <a:off x="1419857" y="2133657"/>
        <a:ext cx="1289301" cy="773581"/>
      </dsp:txXfrm>
    </dsp:sp>
    <dsp:sp modelId="{EF56B1F5-466A-45A2-A944-7B4355901713}">
      <dsp:nvSpPr>
        <dsp:cNvPr id="0" name=""/>
        <dsp:cNvSpPr/>
      </dsp:nvSpPr>
      <dsp:spPr>
        <a:xfrm>
          <a:off x="2838089" y="2133657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Human Resource &amp; Labor News</a:t>
          </a:r>
          <a:endParaRPr lang="en-US" sz="1500" kern="1200"/>
        </a:p>
      </dsp:txBody>
      <dsp:txXfrm>
        <a:off x="2838089" y="2133657"/>
        <a:ext cx="1289301" cy="773581"/>
      </dsp:txXfrm>
    </dsp:sp>
    <dsp:sp modelId="{8A49598D-35A9-46B2-9576-32B89A25C879}">
      <dsp:nvSpPr>
        <dsp:cNvPr id="0" name=""/>
        <dsp:cNvSpPr/>
      </dsp:nvSpPr>
      <dsp:spPr>
        <a:xfrm>
          <a:off x="4256321" y="2133657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News &amp; Views</a:t>
          </a:r>
          <a:endParaRPr lang="en-US" sz="1500" kern="1200"/>
        </a:p>
      </dsp:txBody>
      <dsp:txXfrm>
        <a:off x="4256321" y="2133657"/>
        <a:ext cx="1289301" cy="773581"/>
      </dsp:txXfrm>
    </dsp:sp>
    <dsp:sp modelId="{C17D6A0E-8453-420C-9F54-54675517E617}">
      <dsp:nvSpPr>
        <dsp:cNvPr id="0" name=""/>
        <dsp:cNvSpPr/>
      </dsp:nvSpPr>
      <dsp:spPr>
        <a:xfrm>
          <a:off x="1625" y="3036168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Utility INFO-Structure</a:t>
          </a:r>
          <a:endParaRPr lang="en-US" sz="1500" kern="1200"/>
        </a:p>
      </dsp:txBody>
      <dsp:txXfrm>
        <a:off x="1625" y="3036168"/>
        <a:ext cx="1289301" cy="773581"/>
      </dsp:txXfrm>
    </dsp:sp>
    <dsp:sp modelId="{A7615ADC-9BB7-4B92-AB48-41BCA623FB4D}">
      <dsp:nvSpPr>
        <dsp:cNvPr id="0" name=""/>
        <dsp:cNvSpPr/>
      </dsp:nvSpPr>
      <dsp:spPr>
        <a:xfrm>
          <a:off x="1419857" y="3036168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Construction Safety and Health News</a:t>
          </a:r>
          <a:endParaRPr lang="en-US" sz="1500" kern="1200"/>
        </a:p>
      </dsp:txBody>
      <dsp:txXfrm>
        <a:off x="1419857" y="3036168"/>
        <a:ext cx="1289301" cy="773581"/>
      </dsp:txXfrm>
    </dsp:sp>
    <dsp:sp modelId="{5AFB633F-F5F1-4B53-BB33-A583CD4F44FE}">
      <dsp:nvSpPr>
        <dsp:cNvPr id="0" name=""/>
        <dsp:cNvSpPr/>
      </dsp:nvSpPr>
      <dsp:spPr>
        <a:xfrm>
          <a:off x="2838089" y="3036168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TechBrief</a:t>
          </a:r>
          <a:endParaRPr lang="en-US" sz="1500" kern="1200"/>
        </a:p>
      </dsp:txBody>
      <dsp:txXfrm>
        <a:off x="2838089" y="3036168"/>
        <a:ext cx="1289301" cy="773581"/>
      </dsp:txXfrm>
    </dsp:sp>
    <dsp:sp modelId="{CCD40DF2-3F05-484B-A5AA-5AC5B07799BB}">
      <dsp:nvSpPr>
        <dsp:cNvPr id="0" name=""/>
        <dsp:cNvSpPr/>
      </dsp:nvSpPr>
      <dsp:spPr>
        <a:xfrm>
          <a:off x="4256321" y="3036168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Smartbrief</a:t>
          </a:r>
          <a:endParaRPr lang="en-US" sz="1500" kern="1200"/>
        </a:p>
      </dsp:txBody>
      <dsp:txXfrm>
        <a:off x="4256321" y="3036168"/>
        <a:ext cx="1289301" cy="773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7B75D-F7AF-41C3-BFF9-DF0D552A5D35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4A3CB-2736-41B7-AC38-F446ADB9F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2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55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1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44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64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8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09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30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64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93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56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8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58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4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0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03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49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7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69A5E-3D04-304B-8B2D-79305FF838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71" y="4875295"/>
            <a:ext cx="5255942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Nunit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4E4E4E"/>
                </a:solidFill>
                <a:effectLst/>
                <a:latin typeface="Nunito ExtraLight" pitchFamily="2" charset="77"/>
                <a:ea typeface="Calibri" panose="020F0502020204030204" pitchFamily="34" charset="0"/>
                <a:cs typeface="Arial" panose="020B0604020202020204" pitchFamily="34" charset="0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4E4E4E"/>
                </a:solidFill>
                <a:effectLst/>
                <a:latin typeface="Nunito ExtraLight" pitchFamily="2" charset="77"/>
                <a:ea typeface="Calibri" panose="020F0502020204030204" pitchFamily="34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4E4E4E"/>
                </a:solidFill>
                <a:effectLst/>
                <a:latin typeface="Nunito ExtraLight" pitchFamily="2" charset="77"/>
                <a:cs typeface="Arial" panose="020B0604020202020204" pitchFamily="34" charset="0"/>
              </a:rPr>
              <a:t>The Associated General Contractors of America</a:t>
            </a:r>
            <a:endParaRPr lang="en-US" sz="1400" b="0" i="0" dirty="0">
              <a:solidFill>
                <a:srgbClr val="4E4E4E"/>
              </a:solidFill>
              <a:latin typeface="Nunito Extra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471" y="548152"/>
            <a:ext cx="2537555" cy="100584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471" y="2004769"/>
            <a:ext cx="2361979" cy="299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 i="0">
                <a:solidFill>
                  <a:srgbClr val="EA00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Place Date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5B94F17A-C46E-D64D-9E67-CBA51BCA8B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71" y="2576268"/>
            <a:ext cx="10686829" cy="20281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0" b="1" i="0">
                <a:solidFill>
                  <a:srgbClr val="221F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Place Presentation Title Here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681E22C-DC4C-674E-8F7D-9DB61A30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81575" y="712934"/>
            <a:ext cx="6733954" cy="6762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ts val="1860"/>
              </a:lnSpc>
              <a:buFontTx/>
              <a:buNone/>
              <a:defRPr sz="1800" b="1" i="0">
                <a:solidFill>
                  <a:srgbClr val="92949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A5187-4A9A-4541-9A36-E87DBF5AFD56}"/>
              </a:ext>
            </a:extLst>
          </p:cNvPr>
          <p:cNvSpPr/>
          <p:nvPr userDrawn="1"/>
        </p:nvSpPr>
        <p:spPr>
          <a:xfrm>
            <a:off x="0" y="6181725"/>
            <a:ext cx="12192000" cy="676275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CDC78A-1DA5-7D4C-8E95-048DA73365E1}"/>
              </a:ext>
            </a:extLst>
          </p:cNvPr>
          <p:cNvSpPr txBox="1"/>
          <p:nvPr userDrawn="1"/>
        </p:nvSpPr>
        <p:spPr>
          <a:xfrm>
            <a:off x="8138160" y="6404446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chemeClr val="bg1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</p:spTree>
    <p:extLst>
      <p:ext uri="{BB962C8B-B14F-4D97-AF65-F5344CB8AC3E}">
        <p14:creationId xmlns:p14="http://schemas.microsoft.com/office/powerpoint/2010/main" val="43014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320" y="1871831"/>
            <a:ext cx="9660804" cy="33106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320" y="461115"/>
            <a:ext cx="835439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63866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or Intro to 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9754" y="1951984"/>
            <a:ext cx="8354397" cy="30314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Break or Intro of New Topic Title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315023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or Intro to New Topic with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4713546-9960-9A4A-9FC8-169B3D75C7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2641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0" tIns="360000">
            <a:noAutofit/>
          </a:bodyPr>
          <a:lstStyle>
            <a:lvl1pPr marL="0" indent="0">
              <a:buNone/>
              <a:defRPr sz="1100" i="0">
                <a:latin typeface="Nunito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Image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315878"/>
            <a:ext cx="2306868" cy="8765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1044" y="2233949"/>
            <a:ext cx="8189912" cy="2249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Break or Intro of New Topic Title with Image Background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71D833-4557-D94E-8ADE-FD091E9D936C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B5BE6-CE1E-E046-8A32-4672C2138595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04C4B-A28E-7B41-9B2C-BE000A519973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C3B31CC9-5F1F-0044-92E6-231AE1F73B8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82308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+ SubTitle +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1" y="2241908"/>
            <a:ext cx="5343688" cy="130323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311" y="1722008"/>
            <a:ext cx="4535652" cy="34604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3CD2D48-D8D2-8341-A05F-05D85603BA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5437" y="1722008"/>
            <a:ext cx="5324252" cy="299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 i="0">
                <a:solidFill>
                  <a:srgbClr val="EA0029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Subtitle One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D4B82B2C-700B-B440-9881-26B39C427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5437" y="3771525"/>
            <a:ext cx="5324252" cy="299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 i="0">
                <a:solidFill>
                  <a:srgbClr val="EA0029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Subtitle Two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704C630-C5B3-8647-9FA3-B1575313F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4301936"/>
            <a:ext cx="5343688" cy="130323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7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821" y="2506972"/>
            <a:ext cx="4914677" cy="33935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r>
              <a:rPr lang="en-US" dirty="0"/>
              <a:t>Point Four</a:t>
            </a:r>
          </a:p>
        </p:txBody>
      </p:sp>
      <p:sp>
        <p:nvSpPr>
          <p:cNvPr id="16" name="Picture Placeholder 42">
            <a:extLst>
              <a:ext uri="{FF2B5EF4-FFF2-40B4-BE49-F238E27FC236}">
                <a16:creationId xmlns:a16="http://schemas.microsoft.com/office/drawing/2014/main" id="{1B2D02DA-A124-E149-AA36-1EAE876D872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4165" y="1353496"/>
            <a:ext cx="4224079" cy="45470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latin typeface="Nunito" pitchFamily="2" charset="77"/>
              </a:defRPr>
            </a:lvl1pPr>
          </a:lstStyle>
          <a:p>
            <a:endParaRPr lang="en-US" dirty="0"/>
          </a:p>
          <a:p>
            <a:r>
              <a:rPr lang="en-US" dirty="0"/>
              <a:t>Insert or Drag and Drop Image Here</a:t>
            </a:r>
          </a:p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26F6137-B09D-7742-A38F-35C76166F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0821" y="1684805"/>
            <a:ext cx="4914677" cy="687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Insert Heading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EF5488-960B-E049-B326-EFD5543BB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A92DE7-D6C7-5F4F-B035-62E2A650906C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A23A9-337C-6640-A5FE-BC1C6B5D4212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871E5F-C400-024A-BD93-263390F56DC6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B2C7-1649-714B-9036-6F3313F76B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4875" y="6488113"/>
            <a:ext cx="4622800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latin typeface="Nunito" pitchFamily="2" charset="77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04524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98518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15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gc.org/learn/construction-dat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0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1.svg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embership@agc.or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64C09-28DB-654A-9CBE-A18E47989E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471" y="2474843"/>
            <a:ext cx="10686829" cy="240045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WELCOME TO AGC!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sz="7700" i="1" dirty="0">
                <a:solidFill>
                  <a:schemeClr val="tx1"/>
                </a:solidFill>
                <a:latin typeface="Nunito" panose="00000500000000000000" pitchFamily="2" charset="0"/>
              </a:rPr>
              <a:t>Getting the Most Out of </a:t>
            </a:r>
            <a:br>
              <a:rPr lang="en-US" sz="7700" i="1" dirty="0">
                <a:solidFill>
                  <a:schemeClr val="tx1"/>
                </a:solidFill>
                <a:latin typeface="Nunito" panose="00000500000000000000" pitchFamily="2" charset="0"/>
              </a:rPr>
            </a:br>
            <a:r>
              <a:rPr lang="en-US" sz="7700" i="1" dirty="0">
                <a:solidFill>
                  <a:schemeClr val="tx1"/>
                </a:solidFill>
                <a:latin typeface="Nunito" panose="00000500000000000000" pitchFamily="2" charset="0"/>
              </a:rPr>
              <a:t>Your AGC of America Membership</a:t>
            </a:r>
            <a:endParaRPr lang="en-US" i="1" dirty="0">
              <a:solidFill>
                <a:schemeClr val="tx1"/>
              </a:solidFill>
              <a:latin typeface="Nunito" panose="000005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2F0370-A462-EA47-A926-2777BBA4F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AGC of America Member Orientation</a:t>
            </a:r>
          </a:p>
        </p:txBody>
      </p:sp>
    </p:spTree>
    <p:extLst>
      <p:ext uri="{BB962C8B-B14F-4D97-AF65-F5344CB8AC3E}">
        <p14:creationId xmlns:p14="http://schemas.microsoft.com/office/powerpoint/2010/main" val="294931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43AB0-5F74-4963-A66F-6FD0672F2D2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AGC’s Value Proposition to Help Engage Members</a:t>
            </a:r>
            <a:endParaRPr lang="en-US" sz="9600" b="0" dirty="0"/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BF4CE4-2965-4DE7-9593-E21F126D6A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1589" y="469224"/>
            <a:ext cx="8354397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002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AGC National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E68F5-97EE-4C4B-B767-335053D7E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4" t="16465" r="48942" b="30053"/>
          <a:stretch/>
        </p:blipFill>
        <p:spPr>
          <a:xfrm>
            <a:off x="1002429" y="1296177"/>
            <a:ext cx="10187141" cy="49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43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3DB5E-4869-4C51-AAB0-B6C7C932C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4320" y="1625768"/>
            <a:ext cx="9660804" cy="150493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sz="2800" b="0" i="0" u="none" strike="noStrike" baseline="0" dirty="0">
                <a:latin typeface="Nunito" panose="00000500000000000000" pitchFamily="2" charset="0"/>
              </a:rPr>
              <a:t>AGC of America offers a number of educational programs designed to enhance career development opportunities for individuals and improve the performance of construction companies and the industry.</a:t>
            </a:r>
          </a:p>
          <a:p>
            <a:pPr marL="0" indent="0" algn="just">
              <a:buNone/>
            </a:pPr>
            <a:r>
              <a:rPr lang="en-US" sz="2800" dirty="0">
                <a:latin typeface="Nunito" panose="00000500000000000000" pitchFamily="2" charset="0"/>
              </a:rPr>
              <a:t>Through webinars, workshops, conferences and education programs,</a:t>
            </a:r>
            <a:r>
              <a:rPr lang="en-US" sz="2800" b="0" i="0" u="none" strike="noStrike" baseline="0" dirty="0">
                <a:latin typeface="Nunito" panose="00000500000000000000" pitchFamily="2" charset="0"/>
              </a:rPr>
              <a:t> AGC of America education programs and training resources address core topics essential to any construction professional and company.</a:t>
            </a:r>
          </a:p>
          <a:p>
            <a:pPr marL="0" indent="0">
              <a:buNone/>
            </a:pPr>
            <a:endParaRPr lang="en-US" dirty="0">
              <a:latin typeface="Nunito" panose="00000500000000000000" pitchFamily="2" charset="0"/>
              <a:ea typeface="Batang" panose="02030600000101010101" pitchFamily="18" charset="-127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EB9D5-427B-4FBA-BA62-F0F6ABB3B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88" y="461115"/>
            <a:ext cx="8354397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Training &amp; Education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9E4EF-D594-47AA-BA5A-5DF2D1FC03D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81EEF-E2C2-4066-8B56-CE8F253F5C7B}"/>
              </a:ext>
            </a:extLst>
          </p:cNvPr>
          <p:cNvSpPr txBox="1"/>
          <p:nvPr/>
        </p:nvSpPr>
        <p:spPr>
          <a:xfrm>
            <a:off x="1143000" y="3306402"/>
            <a:ext cx="414496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BIM &amp; CM BIM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Lean &amp; CM Lean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Supervision Fundamentals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Supervisory Training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Project Management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Emerging Contractors Webinar Series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D32FE-E176-4E8E-AF7C-29C6BABABE8F}"/>
              </a:ext>
            </a:extLst>
          </p:cNvPr>
          <p:cNvSpPr txBox="1"/>
          <p:nvPr/>
        </p:nvSpPr>
        <p:spPr>
          <a:xfrm>
            <a:off x="6096000" y="3306402"/>
            <a:ext cx="416410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highlight>
                  <a:srgbClr val="00FFFF"/>
                </a:highlight>
                <a:latin typeface="Nunito" panose="00000500000000000000" pitchFamily="2" charset="0"/>
                <a:ea typeface="Batang" pitchFamily="18" charset="-127"/>
              </a:rPr>
              <a:t>FREE</a:t>
            </a:r>
            <a:r>
              <a:rPr lang="en-US" sz="2000" b="1" dirty="0">
                <a:highlight>
                  <a:srgbClr val="00FFFF"/>
                </a:highlight>
                <a:latin typeface="Nunito" panose="00000500000000000000" pitchFamily="2" charset="0"/>
                <a:ea typeface="Batang" pitchFamily="18" charset="-127"/>
              </a:rPr>
              <a:t> Webinars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Advanced Management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Safety Management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Supervisory Fundamentals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CEUs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66DCE-7606-4533-AAA7-0E5302F14988}"/>
              </a:ext>
            </a:extLst>
          </p:cNvPr>
          <p:cNvSpPr txBox="1"/>
          <p:nvPr/>
        </p:nvSpPr>
        <p:spPr>
          <a:xfrm>
            <a:off x="8915400" y="555189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" panose="00000500000000000000" pitchFamily="2" charset="0"/>
              </a:rPr>
              <a:t>agc.org/learn</a:t>
            </a:r>
          </a:p>
        </p:txBody>
      </p:sp>
    </p:spTree>
    <p:extLst>
      <p:ext uri="{BB962C8B-B14F-4D97-AF65-F5344CB8AC3E}">
        <p14:creationId xmlns:p14="http://schemas.microsoft.com/office/powerpoint/2010/main" val="26618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36C16-9BC0-466F-AFA4-2D06185F1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0175" y="537234"/>
            <a:ext cx="3484605" cy="331066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effectLst/>
                <a:latin typeface="Nunito" panose="00000500000000000000" pitchFamily="2" charset="0"/>
              </a:rPr>
              <a:t>Introducing AGC’s Live Virtual Training. The same high-quality learning experience and expert instruction you expect from AGC in-person classroom training from the comfort of your home or work computer.</a:t>
            </a:r>
          </a:p>
          <a:p>
            <a:endParaRPr lang="en-US" dirty="0"/>
          </a:p>
        </p:txBody>
      </p:sp>
      <p:pic>
        <p:nvPicPr>
          <p:cNvPr id="6" name="Content Placeholder 5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913C29F3-EF38-4535-8C8F-289E4C165EE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00445" y="407391"/>
            <a:ext cx="2712089" cy="2728656"/>
          </a:xfr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35E0CCD-7A6E-433F-BCC7-35FD97634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20" y="4572600"/>
            <a:ext cx="1446767" cy="144630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E1896B9-20F1-4EE9-9CF4-0E4CB5781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364" y="4576882"/>
            <a:ext cx="1446767" cy="1446304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336DA61-8C81-40F8-B931-FCDFBB5A0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409" y="4572600"/>
            <a:ext cx="1446766" cy="1446303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971C003A-0A88-45BE-9DDE-E74BE7B1C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453" y="4568317"/>
            <a:ext cx="1446767" cy="1446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00A268-78C4-4E98-8893-FF198462A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9578" y="3136047"/>
            <a:ext cx="5215721" cy="27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7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9DB22C-1765-4FA3-8B4E-129BCDBA8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580" y="585413"/>
            <a:ext cx="8354397" cy="122191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AGC Member Discount Programs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9A0B4F-717D-4C94-A31B-AE945C587D23}"/>
              </a:ext>
            </a:extLst>
          </p:cNvPr>
          <p:cNvSpPr/>
          <p:nvPr/>
        </p:nvSpPr>
        <p:spPr>
          <a:xfrm>
            <a:off x="387274" y="1340780"/>
            <a:ext cx="11387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Nunito Light" panose="00000400000000000000" pitchFamily="2" charset="0"/>
              </a:rPr>
              <a:t>AGC Members Saved Over 14.5 Million Dollars Last Year Using AGC Member Discount Programs </a:t>
            </a:r>
            <a:endParaRPr lang="en-US" sz="2000" dirty="0">
              <a:latin typeface="Nunito Light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49F8A8-7DBC-490E-B9AB-4B3A66B51D9F}"/>
              </a:ext>
            </a:extLst>
          </p:cNvPr>
          <p:cNvSpPr/>
          <p:nvPr/>
        </p:nvSpPr>
        <p:spPr>
          <a:xfrm>
            <a:off x="2671280" y="5674375"/>
            <a:ext cx="6986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Nunito" panose="00000500000000000000" pitchFamily="2" charset="0"/>
              </a:rPr>
              <a:t>Visit </a:t>
            </a:r>
            <a:r>
              <a:rPr lang="en-US" sz="2000" b="1" dirty="0">
                <a:solidFill>
                  <a:srgbClr val="FF0000"/>
                </a:solidFill>
                <a:latin typeface="Nunito" panose="00000500000000000000" pitchFamily="2" charset="0"/>
              </a:rPr>
              <a:t>agc.org/save </a:t>
            </a:r>
            <a:r>
              <a:rPr lang="en-US" sz="2000" dirty="0">
                <a:latin typeface="Nunito" panose="00000500000000000000" pitchFamily="2" charset="0"/>
              </a:rPr>
              <a:t>to view and access all discount programs</a:t>
            </a:r>
          </a:p>
        </p:txBody>
      </p:sp>
      <p:pic>
        <p:nvPicPr>
          <p:cNvPr id="5" name="Picture 4" descr="A red toolbox with different tools&#10;&#10;Description automatically generated">
            <a:extLst>
              <a:ext uri="{FF2B5EF4-FFF2-40B4-BE49-F238E27FC236}">
                <a16:creationId xmlns:a16="http://schemas.microsoft.com/office/drawing/2014/main" id="{F60E5EBE-CD4E-A246-134C-FF10EECB7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08"/>
          <a:stretch/>
        </p:blipFill>
        <p:spPr>
          <a:xfrm>
            <a:off x="1848004" y="1807324"/>
            <a:ext cx="8632977" cy="370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1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A2152-E393-4DC7-A072-5828D1FF2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Construction Data</a:t>
            </a:r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8FEA1E41-44A2-4D89-9882-C9B8C36332A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159294" y="1058745"/>
            <a:ext cx="3924526" cy="392452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561A02-8552-4D3A-9793-7A94372E926A}"/>
              </a:ext>
            </a:extLst>
          </p:cNvPr>
          <p:cNvSpPr txBox="1"/>
          <p:nvPr/>
        </p:nvSpPr>
        <p:spPr>
          <a:xfrm>
            <a:off x="5463836" y="1874728"/>
            <a:ext cx="36986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Employment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Material Pricing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Spending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Data </a:t>
            </a:r>
            <a:r>
              <a:rPr lang="en-US" sz="2800" dirty="0" err="1">
                <a:latin typeface="Nunito" panose="00000500000000000000" pitchFamily="2" charset="0"/>
              </a:rPr>
              <a:t>DiGest</a:t>
            </a:r>
            <a:endParaRPr lang="en-US" sz="2800" dirty="0">
              <a:latin typeface="Nunito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State Fact Sheets, Presentations, Surveys</a:t>
            </a:r>
            <a:endParaRPr lang="en-US" dirty="0">
              <a:latin typeface="Nunit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282C2-FE5C-4D8B-8D3C-A1F39258B609}"/>
              </a:ext>
            </a:extLst>
          </p:cNvPr>
          <p:cNvSpPr txBox="1"/>
          <p:nvPr/>
        </p:nvSpPr>
        <p:spPr>
          <a:xfrm>
            <a:off x="4214308" y="5179296"/>
            <a:ext cx="810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Nunito" panose="00000500000000000000" pitchFamily="2" charset="0"/>
                <a:hlinkClick r:id="rId4"/>
              </a:rPr>
              <a:t>https://www.agc.org/learn/construction-data</a:t>
            </a:r>
            <a:r>
              <a:rPr lang="en-US" sz="2400" dirty="0">
                <a:latin typeface="Nunito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670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8DCB70-94C0-C958-4B18-DAF54A3F1F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Bi-Monthly</a:t>
            </a:r>
          </a:p>
          <a:p>
            <a:r>
              <a:rPr lang="en-US" dirty="0"/>
              <a:t>Print and Digital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8342C-1496-DA8E-9157-DABEAE919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Constructor Magazine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3D18E-A2C3-FA15-CED1-7A9D762BA20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E6C5C-E90D-70A3-34E6-5EC19924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4" y="397289"/>
            <a:ext cx="3619099" cy="4732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C1029-AD98-1A8D-60DD-17A37B5A966D}"/>
              </a:ext>
            </a:extLst>
          </p:cNvPr>
          <p:cNvSpPr txBox="1"/>
          <p:nvPr/>
        </p:nvSpPr>
        <p:spPr>
          <a:xfrm>
            <a:off x="6781800" y="550039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https://www.constructormagazine.com/</a:t>
            </a:r>
          </a:p>
        </p:txBody>
      </p:sp>
    </p:spTree>
    <p:extLst>
      <p:ext uri="{BB962C8B-B14F-4D97-AF65-F5344CB8AC3E}">
        <p14:creationId xmlns:p14="http://schemas.microsoft.com/office/powerpoint/2010/main" val="893974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ED0E6-BD94-DAF5-1EA8-23539B644A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546" y="589430"/>
            <a:ext cx="4914677" cy="687257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AGC of America Newsletters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B81AF-B8E2-F1DF-8B81-54D5CDC7C9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 descr="Newspaper with solid fill">
            <a:extLst>
              <a:ext uri="{FF2B5EF4-FFF2-40B4-BE49-F238E27FC236}">
                <a16:creationId xmlns:a16="http://schemas.microsoft.com/office/drawing/2014/main" id="{92A75C67-4D49-EAAD-47E0-FE7327641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6926" y="1584212"/>
            <a:ext cx="2838450" cy="2838450"/>
          </a:xfrm>
          <a:prstGeom prst="rect">
            <a:avLst/>
          </a:prstGeom>
        </p:spPr>
      </p:pic>
      <p:graphicFrame>
        <p:nvGraphicFramePr>
          <p:cNvPr id="13" name="Text Placeholder 1">
            <a:extLst>
              <a:ext uri="{FF2B5EF4-FFF2-40B4-BE49-F238E27FC236}">
                <a16:creationId xmlns:a16="http://schemas.microsoft.com/office/drawing/2014/main" id="{A08B32BF-05DA-AA89-43FD-0D59E78754F2}"/>
              </a:ext>
            </a:extLst>
          </p:cNvPr>
          <p:cNvGraphicFramePr/>
          <p:nvPr/>
        </p:nvGraphicFramePr>
        <p:xfrm>
          <a:off x="5457826" y="1057276"/>
          <a:ext cx="5547248" cy="413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CA5B2DB-4782-89B0-00EC-C1282EEC7B3B}"/>
              </a:ext>
            </a:extLst>
          </p:cNvPr>
          <p:cNvSpPr txBox="1"/>
          <p:nvPr/>
        </p:nvSpPr>
        <p:spPr>
          <a:xfrm>
            <a:off x="432546" y="553044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https://www.agc.org/news/newsletter</a:t>
            </a:r>
          </a:p>
        </p:txBody>
      </p:sp>
    </p:spTree>
    <p:extLst>
      <p:ext uri="{BB962C8B-B14F-4D97-AF65-F5344CB8AC3E}">
        <p14:creationId xmlns:p14="http://schemas.microsoft.com/office/powerpoint/2010/main" val="749331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0761D3-FD3B-CC49-FDF0-15F3E98A5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998" y="602208"/>
            <a:ext cx="4914677" cy="43432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Recent Podcast Topics: </a:t>
            </a:r>
          </a:p>
          <a:p>
            <a:endParaRPr lang="en-US" b="1" dirty="0"/>
          </a:p>
          <a:p>
            <a:r>
              <a:rPr lang="en-US" b="1" dirty="0"/>
              <a:t>Behind the Bench: AGC’s Litigation Strategy</a:t>
            </a:r>
          </a:p>
          <a:p>
            <a:r>
              <a:rPr lang="en-US" b="1" dirty="0"/>
              <a:t>Value Every Voice: Construction Safety Week 2024</a:t>
            </a:r>
          </a:p>
          <a:p>
            <a:r>
              <a:rPr lang="en-US" b="1" dirty="0"/>
              <a:t>Concrete Commitments: How to Create a Culture of CARE</a:t>
            </a:r>
          </a:p>
          <a:p>
            <a:r>
              <a:rPr lang="en-US" b="1" dirty="0"/>
              <a:t>2024 Outlook: Economic Insights for Builders</a:t>
            </a:r>
          </a:p>
          <a:p>
            <a:r>
              <a:rPr lang="en-US" b="1" dirty="0"/>
              <a:t>Constructing Cyber Resilience</a:t>
            </a:r>
          </a:p>
          <a:p>
            <a:r>
              <a:rPr lang="en-US" b="1" dirty="0"/>
              <a:t>Digging Deeper: Unearthing the Risks of Trenching &amp; Excavation</a:t>
            </a:r>
          </a:p>
          <a:p>
            <a:r>
              <a:rPr lang="en-US" b="1" dirty="0"/>
              <a:t>Building Tomorrow’s Heroes </a:t>
            </a:r>
          </a:p>
          <a:p>
            <a:r>
              <a:rPr lang="en-US" b="1" dirty="0"/>
              <a:t>And more….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22FE7-35B6-49F1-567C-D7E1F634124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Graphical user interface">
            <a:extLst>
              <a:ext uri="{FF2B5EF4-FFF2-40B4-BE49-F238E27FC236}">
                <a16:creationId xmlns:a16="http://schemas.microsoft.com/office/drawing/2014/main" id="{390AC95D-70ED-1474-35B6-E8B76FC89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821" y="3019951"/>
            <a:ext cx="5333022" cy="1575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516674-CD07-28E2-046B-F657F3513551}"/>
              </a:ext>
            </a:extLst>
          </p:cNvPr>
          <p:cNvSpPr txBox="1"/>
          <p:nvPr/>
        </p:nvSpPr>
        <p:spPr>
          <a:xfrm>
            <a:off x="612998" y="51691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https://www.agc.org/ConstructorCast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AF47D-F706-11EF-9D03-8A23BA4EA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095" y="4805926"/>
            <a:ext cx="5689520" cy="9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0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3102FB-D09F-AE6E-FF64-9A86DF38D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" r="47400" b="1269"/>
          <a:stretch/>
        </p:blipFill>
        <p:spPr>
          <a:xfrm>
            <a:off x="4278710" y="0"/>
            <a:ext cx="4914678" cy="6196848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1A7BB76-368D-55A6-7D7E-1B696613FFD6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3"/>
          <a:srcRect l="26776" r="35600"/>
          <a:stretch/>
        </p:blipFill>
        <p:spPr>
          <a:xfrm>
            <a:off x="574165" y="1559859"/>
            <a:ext cx="3266315" cy="4340651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A91FBC-1485-4E1F-9380-0122B7C57FF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EB5E35E-8A15-0D2E-6AE1-33FE5F8C2BB8}"/>
              </a:ext>
            </a:extLst>
          </p:cNvPr>
          <p:cNvSpPr txBox="1">
            <a:spLocks/>
          </p:cNvSpPr>
          <p:nvPr/>
        </p:nvSpPr>
        <p:spPr>
          <a:xfrm>
            <a:off x="293847" y="298165"/>
            <a:ext cx="4914677" cy="97042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i="0" kern="1200">
                <a:solidFill>
                  <a:schemeClr val="tx1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Downloading the Mobile App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C615F0-8353-BDCA-5F4F-707D1FEA284E}"/>
              </a:ext>
            </a:extLst>
          </p:cNvPr>
          <p:cNvSpPr txBox="1"/>
          <p:nvPr/>
        </p:nvSpPr>
        <p:spPr>
          <a:xfrm>
            <a:off x="7705165" y="5827516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www.agc.org/connect/agc-connection</a:t>
            </a:r>
          </a:p>
        </p:txBody>
      </p:sp>
    </p:spTree>
    <p:extLst>
      <p:ext uri="{BB962C8B-B14F-4D97-AF65-F5344CB8AC3E}">
        <p14:creationId xmlns:p14="http://schemas.microsoft.com/office/powerpoint/2010/main" val="1605058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75959-D7AB-44DE-BF9A-343622860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033" y="2462909"/>
            <a:ext cx="3288188" cy="16889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Member</a:t>
            </a:r>
          </a:p>
          <a:p>
            <a:r>
              <a:rPr lang="en-US" dirty="0">
                <a:solidFill>
                  <a:srgbClr val="FF0000"/>
                </a:solidFill>
              </a:rPr>
              <a:t>Roadmap</a:t>
            </a:r>
          </a:p>
        </p:txBody>
      </p:sp>
      <p:pic>
        <p:nvPicPr>
          <p:cNvPr id="7" name="Content Placeholder 6" descr="A picture containing logo&#10;&#10;Description automatically generated">
            <a:extLst>
              <a:ext uri="{FF2B5EF4-FFF2-40B4-BE49-F238E27FC236}">
                <a16:creationId xmlns:a16="http://schemas.microsoft.com/office/drawing/2014/main" id="{9CA4FD07-3786-4C83-A3AD-11EDC12F502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354873" y="285212"/>
            <a:ext cx="4437525" cy="5742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470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93ABE7E-BBE8-4119-9ACA-C6B14EFF17D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400377185"/>
              </p:ext>
            </p:extLst>
          </p:nvPr>
        </p:nvGraphicFramePr>
        <p:xfrm>
          <a:off x="826873" y="1492532"/>
          <a:ext cx="10538254" cy="3089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D9A1508-A39F-4AC8-A7A0-4196522522DA}"/>
              </a:ext>
            </a:extLst>
          </p:cNvPr>
          <p:cNvSpPr txBox="1"/>
          <p:nvPr/>
        </p:nvSpPr>
        <p:spPr>
          <a:xfrm>
            <a:off x="533400" y="533400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AGC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DFC94-A920-1CCD-2CA8-FDAF8B9A1DE3}"/>
              </a:ext>
            </a:extLst>
          </p:cNvPr>
          <p:cNvSpPr txBox="1"/>
          <p:nvPr/>
        </p:nvSpPr>
        <p:spPr>
          <a:xfrm>
            <a:off x="1009934" y="4581721"/>
            <a:ext cx="8993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 join AGC, a company must first join a local chapter. Upon joining at the chapter level, your company also becomes a member of AGC of America. All company employees are eligible to access member benefits from both the local chapter and AGC of America.</a:t>
            </a:r>
          </a:p>
        </p:txBody>
      </p:sp>
    </p:spTree>
    <p:extLst>
      <p:ext uri="{BB962C8B-B14F-4D97-AF65-F5344CB8AC3E}">
        <p14:creationId xmlns:p14="http://schemas.microsoft.com/office/powerpoint/2010/main" val="737061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77AA83-42DB-4A74-BDE2-8B5CC8155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41" y="1454013"/>
            <a:ext cx="6983859" cy="47880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AC04E-1493-F242-AADD-1CDD774B66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6027" y="327890"/>
            <a:ext cx="5656029" cy="88010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EA0029"/>
                </a:solidFill>
              </a:rPr>
              <a:t>Volunteer Engagement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BEEB3-D4B4-704F-85D8-A50B01AAAA4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AGC’s Value Proposition to Help Engage Members</a:t>
            </a:r>
            <a:endParaRPr lang="en-US" sz="9600" b="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24D8E0-4301-DE40-8324-A133DE7B5D58}"/>
              </a:ext>
            </a:extLst>
          </p:cNvPr>
          <p:cNvSpPr txBox="1">
            <a:spLocks/>
          </p:cNvSpPr>
          <p:nvPr/>
        </p:nvSpPr>
        <p:spPr>
          <a:xfrm>
            <a:off x="326027" y="1306777"/>
            <a:ext cx="4683946" cy="3669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000"/>
              </a:buClr>
              <a:buNone/>
            </a:pPr>
            <a:r>
              <a:rPr lang="en-US" sz="1800" b="1" dirty="0"/>
              <a:t>Network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dirty="0"/>
              <a:t>Collaborate and work together with fellow members, make lasting connections, and find new professional opportunities.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b="1" dirty="0"/>
              <a:t>Learn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dirty="0"/>
              <a:t>Stay on top of issues that affect the industry and learn more about different topic areas.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b="1" dirty="0"/>
              <a:t>Gain new skills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dirty="0"/>
              <a:t>AGC can help you develop crucial leadership skills, public speaking, writing, and more.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b="1" dirty="0"/>
              <a:t>Share your knowledge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dirty="0"/>
              <a:t>Make a difference by sharing your expertise. </a:t>
            </a:r>
          </a:p>
          <a:p>
            <a:pPr marL="0" indent="0">
              <a:buClr>
                <a:srgbClr val="FF0000"/>
              </a:buClr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en-US" sz="2000" dirty="0">
                <a:solidFill>
                  <a:srgbClr val="FF0000"/>
                </a:solidFill>
              </a:rPr>
              <a:t>www.agc.org/volunteer</a:t>
            </a:r>
          </a:p>
        </p:txBody>
      </p:sp>
    </p:spTree>
    <p:extLst>
      <p:ext uri="{BB962C8B-B14F-4D97-AF65-F5344CB8AC3E}">
        <p14:creationId xmlns:p14="http://schemas.microsoft.com/office/powerpoint/2010/main" val="2417724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E20234-E8F5-4901-A3E1-3FF12E92D6B1}"/>
              </a:ext>
            </a:extLst>
          </p:cNvPr>
          <p:cNvSpPr txBox="1"/>
          <p:nvPr/>
        </p:nvSpPr>
        <p:spPr>
          <a:xfrm>
            <a:off x="559397" y="2246239"/>
            <a:ext cx="2796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anose="00000500000000000000" pitchFamily="2" charset="0"/>
              </a:rPr>
              <a:t>AGC is for </a:t>
            </a:r>
          </a:p>
          <a:p>
            <a:r>
              <a:rPr lang="en-US" sz="2800" b="1" dirty="0">
                <a:latin typeface="Nunito" panose="00000500000000000000" pitchFamily="2" charset="0"/>
              </a:rPr>
              <a:t>EVERYONE!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A238F-09BD-4C2F-81AB-E876FCF6D595}"/>
              </a:ext>
            </a:extLst>
          </p:cNvPr>
          <p:cNvSpPr txBox="1"/>
          <p:nvPr/>
        </p:nvSpPr>
        <p:spPr>
          <a:xfrm>
            <a:off x="559397" y="3204815"/>
            <a:ext cx="2705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latin typeface="Nunito" panose="00000500000000000000" pitchFamily="2" charset="0"/>
                <a:cs typeface="Poppins" panose="00000500000000000000" pitchFamily="2" charset="0"/>
              </a:rPr>
              <a:t>Did you know every employee is eligible to take advantage of AGC member benefits?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DA02A-C531-4F28-A1D1-565395B9BB78}"/>
              </a:ext>
            </a:extLst>
          </p:cNvPr>
          <p:cNvSpPr txBox="1"/>
          <p:nvPr/>
        </p:nvSpPr>
        <p:spPr>
          <a:xfrm>
            <a:off x="493424" y="210402"/>
            <a:ext cx="3029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A002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What’s your role?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C5795-BB07-68B9-DD71-DC2EBCF37DA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474E4D4-1A7B-8D95-3AD0-C2DCA4A9F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95" y="210402"/>
            <a:ext cx="4541131" cy="5876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57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64B2DA-3A24-C042-8BFA-60B9BB135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6600" dirty="0"/>
              <a:t>Questions?</a:t>
            </a:r>
          </a:p>
          <a:p>
            <a:endParaRPr lang="en-US" dirty="0"/>
          </a:p>
          <a:p>
            <a:r>
              <a:rPr lang="en-US" sz="5800" b="0" dirty="0">
                <a:solidFill>
                  <a:srgbClr val="FF0000"/>
                </a:solidFill>
              </a:rPr>
              <a:t>Contact </a:t>
            </a:r>
            <a:r>
              <a:rPr lang="en-US" sz="5800" b="0" dirty="0">
                <a:solidFill>
                  <a:srgbClr val="FF0000"/>
                </a:solidFill>
                <a:hlinkClick r:id="rId3"/>
              </a:rPr>
              <a:t>membership@agc.org</a:t>
            </a:r>
            <a:r>
              <a:rPr lang="en-US" sz="5800" b="0" dirty="0">
                <a:solidFill>
                  <a:srgbClr val="FF0000"/>
                </a:solidFill>
              </a:rPr>
              <a:t> </a:t>
            </a:r>
            <a:endParaRPr lang="en-US" b="0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EA755-7F37-6045-8A50-46BFCC30D53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6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5A6AB-D49A-F43F-376A-F844B57D9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162" y="181416"/>
            <a:ext cx="8354397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Value of Membership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2B9D03-2C7A-6745-32FE-DC16AE49C1A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777276127"/>
              </p:ext>
            </p:extLst>
          </p:nvPr>
        </p:nvGraphicFramePr>
        <p:xfrm>
          <a:off x="-912170" y="1106054"/>
          <a:ext cx="7560396" cy="505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E98450C-1CDF-15DF-D18F-6496D5FCF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698695"/>
              </p:ext>
            </p:extLst>
          </p:nvPr>
        </p:nvGraphicFramePr>
        <p:xfrm>
          <a:off x="5981253" y="1106053"/>
          <a:ext cx="6648226" cy="5088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6357CF16-2C4E-9745-047A-A6ABDB9266A1}"/>
              </a:ext>
            </a:extLst>
          </p:cNvPr>
          <p:cNvSpPr/>
          <p:nvPr/>
        </p:nvSpPr>
        <p:spPr>
          <a:xfrm>
            <a:off x="5540188" y="3506992"/>
            <a:ext cx="1108038" cy="570155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9A7850-B2DE-4D6E-AAA6-0EBD656DD5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EF5C2-CE43-4C11-94FF-14651B20507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448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Internet with solid fill">
            <a:extLst>
              <a:ext uri="{FF2B5EF4-FFF2-40B4-BE49-F238E27FC236}">
                <a16:creationId xmlns:a16="http://schemas.microsoft.com/office/drawing/2014/main" id="{EFD9DD01-723C-4177-81FA-36D91816A39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69" y="1891181"/>
            <a:ext cx="679508" cy="67950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668C92-8286-47F7-B9E9-CB08150816C0}"/>
              </a:ext>
            </a:extLst>
          </p:cNvPr>
          <p:cNvSpPr txBox="1"/>
          <p:nvPr/>
        </p:nvSpPr>
        <p:spPr>
          <a:xfrm>
            <a:off x="9255910" y="5754185"/>
            <a:ext cx="6094602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  <a:ea typeface="+mj-ea"/>
                <a:cs typeface="+mj-cs"/>
              </a:rPr>
              <a:t>www.agc.org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CB8D1-90D5-42B2-A554-3BA9FEDFE69C}"/>
              </a:ext>
            </a:extLst>
          </p:cNvPr>
          <p:cNvSpPr txBox="1"/>
          <p:nvPr/>
        </p:nvSpPr>
        <p:spPr>
          <a:xfrm>
            <a:off x="133245" y="1028810"/>
            <a:ext cx="790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Start taking advantage of  your company’s membership in 3 easy steps…</a:t>
            </a:r>
          </a:p>
        </p:txBody>
      </p:sp>
      <p:pic>
        <p:nvPicPr>
          <p:cNvPr id="14" name="Graphic 13" descr="Cursor with solid fill">
            <a:extLst>
              <a:ext uri="{FF2B5EF4-FFF2-40B4-BE49-F238E27FC236}">
                <a16:creationId xmlns:a16="http://schemas.microsoft.com/office/drawing/2014/main" id="{D3B6AB2F-2CB1-457F-A802-B59F095F8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669" y="3785683"/>
            <a:ext cx="716734" cy="716734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2FC9F792-E32D-4C56-902B-C41C4A7AE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908" y="2789161"/>
            <a:ext cx="740533" cy="740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CB27C8-4F71-4659-B745-5655083C6FFE}"/>
              </a:ext>
            </a:extLst>
          </p:cNvPr>
          <p:cNvSpPr txBox="1"/>
          <p:nvPr/>
        </p:nvSpPr>
        <p:spPr>
          <a:xfrm>
            <a:off x="1103308" y="2084825"/>
            <a:ext cx="6128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unito" panose="00000500000000000000" pitchFamily="2" charset="0"/>
              </a:rPr>
              <a:t>Visit the AGC of America website.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3B7F6F-AC6E-41CB-8335-D411A2368216}"/>
              </a:ext>
            </a:extLst>
          </p:cNvPr>
          <p:cNvSpPr txBox="1"/>
          <p:nvPr/>
        </p:nvSpPr>
        <p:spPr>
          <a:xfrm>
            <a:off x="1103308" y="2916406"/>
            <a:ext cx="3602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unito" panose="00000500000000000000" pitchFamily="2" charset="0"/>
              </a:rPr>
              <a:t>Click on the profile head at the top right. </a:t>
            </a:r>
          </a:p>
          <a:p>
            <a:endParaRPr lang="en-US" dirty="0">
              <a:latin typeface="Nunito" panose="00000500000000000000" pitchFamily="2" charset="0"/>
            </a:endParaRPr>
          </a:p>
          <a:p>
            <a:endParaRPr lang="en-US" dirty="0">
              <a:latin typeface="Nunito" panose="00000500000000000000" pitchFamily="2" charset="0"/>
            </a:endParaRPr>
          </a:p>
          <a:p>
            <a:r>
              <a:rPr lang="en-US" dirty="0">
                <a:latin typeface="Nunito" panose="00000500000000000000" pitchFamily="2" charset="0"/>
              </a:rPr>
              <a:t>Click on “create an account”. </a:t>
            </a:r>
          </a:p>
          <a:p>
            <a:endParaRPr lang="en-US" dirty="0">
              <a:latin typeface="Nunito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29861-677A-41DB-9D4B-3EDD0A730E27}"/>
              </a:ext>
            </a:extLst>
          </p:cNvPr>
          <p:cNvSpPr txBox="1"/>
          <p:nvPr/>
        </p:nvSpPr>
        <p:spPr>
          <a:xfrm>
            <a:off x="1103308" y="4650140"/>
            <a:ext cx="29816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unito" panose="00000500000000000000" pitchFamily="2" charset="0"/>
              </a:rPr>
              <a:t>Complete your profile to sign up for newsletters, set your preferences, and identify your areas of interest.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E94AA1-136C-46BB-B3F4-B0FE4A48E5DC}"/>
              </a:ext>
            </a:extLst>
          </p:cNvPr>
          <p:cNvSpPr txBox="1"/>
          <p:nvPr/>
        </p:nvSpPr>
        <p:spPr>
          <a:xfrm>
            <a:off x="83671" y="243383"/>
            <a:ext cx="7631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ppins" panose="00000500000000000000" pitchFamily="2" charset="0"/>
                <a:ea typeface="Batang" pitchFamily="18" charset="-127"/>
                <a:cs typeface="Poppins" panose="00000500000000000000" pitchFamily="2" charset="0"/>
              </a:rPr>
              <a:t>Creating your member profile</a:t>
            </a:r>
            <a:endParaRPr lang="en-US" sz="3200" b="1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BD5A9A9-8442-2E20-F58C-A644B588CC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831" y="1980685"/>
            <a:ext cx="7045868" cy="3518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2F4B7C-10F4-1F2B-4C62-EA2CC708FD1D}"/>
              </a:ext>
            </a:extLst>
          </p:cNvPr>
          <p:cNvSpPr/>
          <p:nvPr/>
        </p:nvSpPr>
        <p:spPr>
          <a:xfrm>
            <a:off x="10530018" y="2008418"/>
            <a:ext cx="888762" cy="522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6" name="Graphic 45" descr="Checklist with solid fill">
            <a:extLst>
              <a:ext uri="{FF2B5EF4-FFF2-40B4-BE49-F238E27FC236}">
                <a16:creationId xmlns:a16="http://schemas.microsoft.com/office/drawing/2014/main" id="{EE412397-28E1-D442-264D-1EB6E357C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8908" y="48397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8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0CD393-0621-A87F-9DB6-EDE45E994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85" y="1550504"/>
            <a:ext cx="11240900" cy="4331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C07DDD-A130-5822-BDC1-F0CE5E8D42D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314CA4-DB5D-EE2B-B3DA-78E79625549A}"/>
              </a:ext>
            </a:extLst>
          </p:cNvPr>
          <p:cNvSpPr txBox="1"/>
          <p:nvPr/>
        </p:nvSpPr>
        <p:spPr>
          <a:xfrm>
            <a:off x="232423" y="558965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Member Profile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295199A-DCF8-4F17-85E4-6FAE9AA6E70F}"/>
              </a:ext>
            </a:extLst>
          </p:cNvPr>
          <p:cNvSpPr/>
          <p:nvPr/>
        </p:nvSpPr>
        <p:spPr>
          <a:xfrm>
            <a:off x="6110687" y="1835335"/>
            <a:ext cx="321275" cy="358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14A807FF-FDA2-9AC2-1C18-38AE7C854E04}"/>
              </a:ext>
            </a:extLst>
          </p:cNvPr>
          <p:cNvSpPr/>
          <p:nvPr/>
        </p:nvSpPr>
        <p:spPr>
          <a:xfrm>
            <a:off x="4287788" y="1837037"/>
            <a:ext cx="321275" cy="358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9D456DA-AE45-CC1E-FB78-F1F2B093FF7F}"/>
              </a:ext>
            </a:extLst>
          </p:cNvPr>
          <p:cNvSpPr/>
          <p:nvPr/>
        </p:nvSpPr>
        <p:spPr>
          <a:xfrm>
            <a:off x="7612311" y="1806951"/>
            <a:ext cx="321275" cy="3583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9C92E-9F3A-9346-92F1-1D53CD9CBA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922" y="461115"/>
            <a:ext cx="8712795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Value of AGC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D4A00-B578-A142-A511-EDE8F430CBA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ext Placeholder 1">
            <a:extLst>
              <a:ext uri="{FF2B5EF4-FFF2-40B4-BE49-F238E27FC236}">
                <a16:creationId xmlns:a16="http://schemas.microsoft.com/office/drawing/2014/main" id="{7D4056D6-2C6F-6892-3791-EAC7A63AF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162910"/>
              </p:ext>
            </p:extLst>
          </p:nvPr>
        </p:nvGraphicFramePr>
        <p:xfrm>
          <a:off x="805070" y="1871831"/>
          <a:ext cx="10859708" cy="349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1975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9E592-9C1E-41AF-B767-2948EFD75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778" y="1871831"/>
            <a:ext cx="8842547" cy="3886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Nunito" panose="00000500000000000000" pitchFamily="2" charset="0"/>
              </a:rPr>
              <a:t>Stay Informed</a:t>
            </a:r>
          </a:p>
          <a:p>
            <a:pPr lvl="1"/>
            <a:r>
              <a:rPr lang="en-US" sz="1800" dirty="0">
                <a:latin typeface="Nunito" panose="00000500000000000000" pitchFamily="2" charset="0"/>
              </a:rPr>
              <a:t>Sign up for the latest legislative, political, and regulatory news affecting the construction industry.</a:t>
            </a:r>
          </a:p>
          <a:p>
            <a:pPr lvl="1"/>
            <a:endParaRPr lang="en-US" sz="1800" dirty="0">
              <a:latin typeface="Nunito" panose="00000500000000000000" pitchFamily="2" charset="0"/>
            </a:endParaRPr>
          </a:p>
          <a:p>
            <a:pPr lvl="1"/>
            <a:r>
              <a:rPr lang="en-US" sz="1800" b="1" dirty="0">
                <a:latin typeface="Nunito" panose="00000500000000000000" pitchFamily="2" charset="0"/>
              </a:rPr>
              <a:t>Take Action</a:t>
            </a:r>
          </a:p>
          <a:p>
            <a:pPr lvl="1"/>
            <a:r>
              <a:rPr lang="en-US" sz="1800" dirty="0"/>
              <a:t>Make your voice heard. Tell your members of Congress how their actions will affect you and your company.</a:t>
            </a:r>
          </a:p>
          <a:p>
            <a:pPr lvl="1"/>
            <a:endParaRPr lang="en-US" sz="1800" dirty="0">
              <a:latin typeface="Nunito" panose="00000500000000000000" pitchFamily="2" charset="0"/>
            </a:endParaRPr>
          </a:p>
          <a:p>
            <a:pPr lvl="1"/>
            <a:r>
              <a:rPr lang="en-US" sz="1800" b="1" dirty="0">
                <a:latin typeface="Nunito" panose="00000500000000000000" pitchFamily="2" charset="0"/>
              </a:rPr>
              <a:t>Contribute</a:t>
            </a:r>
          </a:p>
          <a:p>
            <a:pPr lvl="1"/>
            <a:r>
              <a:rPr lang="en-US" sz="1800" dirty="0">
                <a:latin typeface="Nunito" panose="00000500000000000000" pitchFamily="2" charset="0"/>
              </a:rPr>
              <a:t>AGC PAC and the Construction Advocacy Fund are affecting positive change for the industry. Learn how to get involved today.</a:t>
            </a:r>
          </a:p>
          <a:p>
            <a:pPr lvl="1"/>
            <a:endParaRPr lang="en-US" sz="1800" dirty="0">
              <a:latin typeface="Nunito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DBEF4-53D3-4D02-AFA2-A8C188FA29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045" y="461115"/>
            <a:ext cx="8354397" cy="914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The Voice of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ECC84-D95A-4927-B624-EC7091E1E7C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our-story">
            <a:extLst>
              <a:ext uri="{FF2B5EF4-FFF2-40B4-BE49-F238E27FC236}">
                <a16:creationId xmlns:a16="http://schemas.microsoft.com/office/drawing/2014/main" id="{38B63A14-D883-4A9B-BACC-273000F6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913" y="2893913"/>
            <a:ext cx="3097312" cy="3097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71FA1-20D7-4ED1-B8D3-814FC560CB6E}"/>
              </a:ext>
            </a:extLst>
          </p:cNvPr>
          <p:cNvSpPr txBox="1"/>
          <p:nvPr/>
        </p:nvSpPr>
        <p:spPr>
          <a:xfrm>
            <a:off x="5895975" y="546800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" panose="00000500000000000000" pitchFamily="2" charset="0"/>
              </a:rPr>
              <a:t>advocacy.agc.org</a:t>
            </a:r>
          </a:p>
        </p:txBody>
      </p:sp>
    </p:spTree>
    <p:extLst>
      <p:ext uri="{BB962C8B-B14F-4D97-AF65-F5344CB8AC3E}">
        <p14:creationId xmlns:p14="http://schemas.microsoft.com/office/powerpoint/2010/main" val="4284610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3" descr="Diagram">
            <a:extLst>
              <a:ext uri="{FF2B5EF4-FFF2-40B4-BE49-F238E27FC236}">
                <a16:creationId xmlns:a16="http://schemas.microsoft.com/office/drawing/2014/main" id="{3BC27649-7FDC-801D-BEC7-E8E8F81E0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1333"/>
          <a:stretch/>
        </p:blipFill>
        <p:spPr>
          <a:xfrm>
            <a:off x="193646" y="1126352"/>
            <a:ext cx="11878312" cy="525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9A2FF9-DF98-71AD-E42C-497C6DCBAF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434" y="1110555"/>
            <a:ext cx="9660804" cy="331066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/>
              <a:t>AGC Conferences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AGC Annual Convention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Focused Conferences 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/>
              <a:t>Divisions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Building, Federal &amp; Heavy Construction, Highway &amp; Transportation, and Utility Infrastructure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/>
              <a:t>Member Forum Communities 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HR Forum, Business Development Forum, Specialty Contractors Forum, etc.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/>
              <a:t>Volunteer Opportunities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41653-EE6F-10E7-51F8-FD035A323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892" y="211952"/>
            <a:ext cx="8354397" cy="9144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</a:rPr>
              <a:t>Networking Opportunities	</a:t>
            </a:r>
          </a:p>
        </p:txBody>
      </p:sp>
      <p:pic>
        <p:nvPicPr>
          <p:cNvPr id="6" name="Content Placeholder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F3EAA093-88A5-53A1-80E2-64FBC6324A1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247427" y="4767184"/>
            <a:ext cx="2098780" cy="140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men clapping hands&#10;&#10;Description automatically generated">
            <a:extLst>
              <a:ext uri="{FF2B5EF4-FFF2-40B4-BE49-F238E27FC236}">
                <a16:creationId xmlns:a16="http://schemas.microsoft.com/office/drawing/2014/main" id="{C150E7BD-FA5F-156C-4A42-4AE0E244B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541" y="4767184"/>
            <a:ext cx="2118245" cy="141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women sitting in chairs&#10;&#10;Description automatically generated">
            <a:extLst>
              <a:ext uri="{FF2B5EF4-FFF2-40B4-BE49-F238E27FC236}">
                <a16:creationId xmlns:a16="http://schemas.microsoft.com/office/drawing/2014/main" id="{82382F60-CC19-34C9-4A49-5AE27A6B3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08" y="4767184"/>
            <a:ext cx="2118246" cy="141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and person talking&#10;&#10;Description automatically generated">
            <a:extLst>
              <a:ext uri="{FF2B5EF4-FFF2-40B4-BE49-F238E27FC236}">
                <a16:creationId xmlns:a16="http://schemas.microsoft.com/office/drawing/2014/main" id="{3596352C-6430-D952-D587-8FF123623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063" y="4767184"/>
            <a:ext cx="2118245" cy="141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F5034698-F1AE-D071-6CD1-24AFCB3C9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585" y="4767184"/>
            <a:ext cx="2118245" cy="141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768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5BE55EFE376B4CB252B6631EFDF1CD" ma:contentTypeVersion="13" ma:contentTypeDescription="Create a new document." ma:contentTypeScope="" ma:versionID="94ed56e92977bd4ded69f3c85fa60b82">
  <xsd:schema xmlns:xsd="http://www.w3.org/2001/XMLSchema" xmlns:xs="http://www.w3.org/2001/XMLSchema" xmlns:p="http://schemas.microsoft.com/office/2006/metadata/properties" xmlns:ns3="b2614f45-e450-4993-a7c6-7bbf9d4ae850" xmlns:ns4="b8aad867-6d36-4bb2-8b6a-6a22d071eec2" targetNamespace="http://schemas.microsoft.com/office/2006/metadata/properties" ma:root="true" ma:fieldsID="7074e3f994d9dc049b51ad16747cf5a9" ns3:_="" ns4:_="">
    <xsd:import namespace="b2614f45-e450-4993-a7c6-7bbf9d4ae850"/>
    <xsd:import namespace="b8aad867-6d36-4bb2-8b6a-6a22d071ee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614f45-e450-4993-a7c6-7bbf9d4ae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ad867-6d36-4bb2-8b6a-6a22d071ee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2F9A9D-7230-4A63-9660-4ED21DA949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614f45-e450-4993-a7c6-7bbf9d4ae850"/>
    <ds:schemaRef ds:uri="b8aad867-6d36-4bb2-8b6a-6a22d071ee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909FBD-CC63-49EC-976B-9BC663027E15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b2614f45-e450-4993-a7c6-7bbf9d4ae850"/>
    <ds:schemaRef ds:uri="http://purl.org/dc/elements/1.1/"/>
    <ds:schemaRef ds:uri="b8aad867-6d36-4bb2-8b6a-6a22d071eec2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F403397-551E-41CD-8B2C-E6C5C3DE93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41663</TotalTime>
  <Words>832</Words>
  <Application>Microsoft Office PowerPoint</Application>
  <PresentationFormat>Widescreen</PresentationFormat>
  <Paragraphs>167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Nunito</vt:lpstr>
      <vt:lpstr>Nunito Light</vt:lpstr>
      <vt:lpstr>Poppins Black</vt:lpstr>
      <vt:lpstr>Calibri</vt:lpstr>
      <vt:lpstr>Arial</vt:lpstr>
      <vt:lpstr>Poppins</vt:lpstr>
      <vt:lpstr>Nunito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Hoffman</dc:creator>
  <cp:lastModifiedBy>Michelle Ewing</cp:lastModifiedBy>
  <cp:revision>47</cp:revision>
  <dcterms:created xsi:type="dcterms:W3CDTF">2019-05-30T18:50:33Z</dcterms:created>
  <dcterms:modified xsi:type="dcterms:W3CDTF">2024-05-29T19:12:02Z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0x0101005F5BE55EFE376B4CB252B6631EFDF1CD</vt:lpwstr>
  </property>
</Properties>
</file>